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sldIdLst>
    <p:sldId id="256" r:id="rId2"/>
    <p:sldId id="258" r:id="rId3"/>
    <p:sldId id="259" r:id="rId4"/>
    <p:sldId id="274" r:id="rId5"/>
    <p:sldId id="257" r:id="rId6"/>
    <p:sldId id="260" r:id="rId7"/>
    <p:sldId id="262" r:id="rId8"/>
    <p:sldId id="261" r:id="rId9"/>
    <p:sldId id="263" r:id="rId10"/>
    <p:sldId id="264" r:id="rId11"/>
    <p:sldId id="265" r:id="rId12"/>
    <p:sldId id="266" r:id="rId13"/>
    <p:sldId id="267" r:id="rId14"/>
    <p:sldId id="268" r:id="rId15"/>
    <p:sldId id="280" r:id="rId16"/>
    <p:sldId id="269" r:id="rId17"/>
    <p:sldId id="281" r:id="rId18"/>
    <p:sldId id="276" r:id="rId19"/>
    <p:sldId id="271" r:id="rId20"/>
    <p:sldId id="282" r:id="rId21"/>
    <p:sldId id="270" r:id="rId22"/>
    <p:sldId id="279" r:id="rId23"/>
    <p:sldId id="273" r:id="rId24"/>
    <p:sldId id="275" r:id="rId25"/>
    <p:sldId id="277" r:id="rId26"/>
    <p:sldId id="278" r:id="rId27"/>
  </p:sldIdLst>
  <p:sldSz cx="12192000" cy="6858000"/>
  <p:notesSz cx="6858000" cy="9144000"/>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6D75"/>
    <a:srgbClr val="A9A57C"/>
    <a:srgbClr val="9CBEBD"/>
    <a:srgbClr val="7EA8B4"/>
    <a:srgbClr val="AB9974"/>
    <a:srgbClr val="47C7EB"/>
    <a:srgbClr val="DB354D"/>
    <a:srgbClr val="E3A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0" autoAdjust="0"/>
    <p:restoredTop sz="91184" autoAdjust="0"/>
  </p:normalViewPr>
  <p:slideViewPr>
    <p:cSldViewPr snapToGrid="0">
      <p:cViewPr varScale="1">
        <p:scale>
          <a:sx n="63" d="100"/>
          <a:sy n="63" d="100"/>
        </p:scale>
        <p:origin x="764"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it-IT" dirty="0"/>
              <a:t>Prime Impressioni</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First Impressions</c:v>
                </c:pt>
              </c:strCache>
            </c:strRef>
          </c:tx>
          <c:explosion val="1"/>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6E0-4D8A-B369-D074F7D25AE6}"/>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6E0-4D8A-B369-D074F7D25AE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6E0-4D8A-B369-D074F7D25AE6}"/>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6E0-4D8A-B369-D074F7D25AE6}"/>
              </c:ext>
            </c:extLst>
          </c:dPt>
          <c:dLbls>
            <c:dLbl>
              <c:idx val="0"/>
              <c:tx>
                <c:rich>
                  <a:bodyPr/>
                  <a:lstStyle/>
                  <a:p>
                    <a:r>
                      <a:rPr lang="it-IT"/>
                      <a:t>Linguaggio del corpo</a:t>
                    </a:r>
                    <a:r>
                      <a:rPr lang="it-IT" baseline="0"/>
                      <a:t> e apparenza</a:t>
                    </a:r>
                    <a:r>
                      <a:rPr lang="it-IT" dirty="0"/>
                      <a:t>
55%</a:t>
                    </a:r>
                  </a:p>
                </c:rich>
              </c:tx>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6E0-4D8A-B369-D074F7D25AE6}"/>
                </c:ext>
              </c:extLst>
            </c:dLbl>
            <c:dLbl>
              <c:idx val="1"/>
              <c:tx>
                <c:rich>
                  <a:bodyPr/>
                  <a:lstStyle/>
                  <a:p>
                    <a:r>
                      <a:rPr lang="en-US"/>
                      <a:t>Tono di voce</a:t>
                    </a:r>
                    <a:r>
                      <a:rPr lang="en-US" dirty="0"/>
                      <a:t>
38%</a:t>
                    </a:r>
                  </a:p>
                </c:rich>
              </c:tx>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6E0-4D8A-B369-D074F7D25AE6}"/>
                </c:ext>
              </c:extLst>
            </c:dLbl>
            <c:dLbl>
              <c:idx val="2"/>
              <c:tx>
                <c:rich>
                  <a:bodyPr/>
                  <a:lstStyle/>
                  <a:p>
                    <a:r>
                      <a:rPr lang="en-US"/>
                      <a:t>Le parole dette</a:t>
                    </a:r>
                    <a:r>
                      <a:rPr lang="en-US" dirty="0"/>
                      <a:t>
7%</a:t>
                    </a:r>
                  </a:p>
                </c:rich>
              </c:tx>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6E0-4D8A-B369-D074F7D25AE6}"/>
                </c:ext>
              </c:extLst>
            </c:dLbl>
            <c:dLbl>
              <c:idx val="3"/>
              <c:layout>
                <c:manualLayout>
                  <c:x val="8.8601788478303037E-2"/>
                  <c:y val="0.2665862210856621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6E0-4D8A-B369-D074F7D25AE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3"/>
                <c:pt idx="0">
                  <c:v>Body language &amp; appearance </c:v>
                </c:pt>
                <c:pt idx="1">
                  <c:v>Voice &amp; tone</c:v>
                </c:pt>
                <c:pt idx="2">
                  <c:v>The words said</c:v>
                </c:pt>
              </c:strCache>
            </c:strRef>
          </c:cat>
          <c:val>
            <c:numRef>
              <c:f>Sheet1!$B$2:$B$5</c:f>
              <c:numCache>
                <c:formatCode>General</c:formatCode>
                <c:ptCount val="4"/>
                <c:pt idx="0">
                  <c:v>55</c:v>
                </c:pt>
                <c:pt idx="1">
                  <c:v>38</c:v>
                </c:pt>
                <c:pt idx="2">
                  <c:v>7</c:v>
                </c:pt>
              </c:numCache>
            </c:numRef>
          </c:val>
          <c:extLst>
            <c:ext xmlns:c16="http://schemas.microsoft.com/office/drawing/2014/chart" uri="{C3380CC4-5D6E-409C-BE32-E72D297353CC}">
              <c16:uniqueId val="{00000008-66E0-4D8A-B369-D074F7D25AE6}"/>
            </c:ext>
          </c:extLst>
        </c:ser>
        <c:dLbls>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ayout>
        <c:manualLayout>
          <c:xMode val="edge"/>
          <c:yMode val="edge"/>
          <c:x val="0.65365195996065051"/>
          <c:y val="0.48353813976426796"/>
          <c:w val="0.33795320426446729"/>
          <c:h val="0.2998050490209963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589615-5283-4ED8-A1C8-BD4EA17902C0}" type="datetimeFigureOut">
              <a:rPr lang="en-GB" smtClean="0"/>
              <a:pPr/>
              <a:t>17/07/2018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748B2-7BBB-4B8D-9690-2A4E53DBCE9F}" type="slidenum">
              <a:rPr lang="en-GB" smtClean="0"/>
              <a:pPr/>
              <a:t>‹#›</a:t>
            </a:fld>
            <a:endParaRPr lang="en-GB"/>
          </a:p>
        </p:txBody>
      </p:sp>
    </p:spTree>
    <p:extLst>
      <p:ext uri="{BB962C8B-B14F-4D97-AF65-F5344CB8AC3E}">
        <p14:creationId xmlns:p14="http://schemas.microsoft.com/office/powerpoint/2010/main" val="2891949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Le </a:t>
            </a:r>
            <a:r>
              <a:rPr lang="en-GB" b="1" i="0" dirty="0" err="1"/>
              <a:t>risposte</a:t>
            </a:r>
            <a:r>
              <a:rPr lang="en-GB" b="1" i="0" dirty="0"/>
              <a:t> </a:t>
            </a:r>
            <a:r>
              <a:rPr lang="en-GB" b="1" i="0" dirty="0" err="1"/>
              <a:t>potrebbero</a:t>
            </a:r>
            <a:r>
              <a:rPr lang="en-GB" b="1" i="0" dirty="0"/>
              <a:t> </a:t>
            </a:r>
            <a:r>
              <a:rPr lang="en-GB" b="1" i="0" dirty="0" err="1"/>
              <a:t>includere</a:t>
            </a:r>
            <a:r>
              <a:rPr lang="en-GB" b="1" i="0" dirty="0"/>
              <a:t> </a:t>
            </a:r>
            <a:r>
              <a:rPr lang="en-GB" b="1" i="0" dirty="0" err="1"/>
              <a:t>cose</a:t>
            </a:r>
            <a:r>
              <a:rPr lang="en-GB" b="1" i="0" dirty="0"/>
              <a:t> del </a:t>
            </a:r>
            <a:r>
              <a:rPr lang="en-GB" b="1" i="0" dirty="0" err="1"/>
              <a:t>tipo</a:t>
            </a:r>
            <a:r>
              <a:rPr lang="en-GB" b="1" i="0" dirty="0"/>
              <a:t>: </a:t>
            </a:r>
          </a:p>
          <a:p>
            <a:r>
              <a:rPr lang="en-GB" dirty="0" err="1"/>
              <a:t>Che</a:t>
            </a:r>
            <a:r>
              <a:rPr lang="en-GB" dirty="0"/>
              <a:t> </a:t>
            </a:r>
            <a:r>
              <a:rPr lang="en-GB" dirty="0" err="1"/>
              <a:t>aspetto</a:t>
            </a:r>
            <a:r>
              <a:rPr lang="en-GB" dirty="0"/>
              <a:t> </a:t>
            </a:r>
            <a:r>
              <a:rPr lang="en-GB" dirty="0" err="1"/>
              <a:t>hanno</a:t>
            </a:r>
            <a:r>
              <a:rPr lang="en-GB" dirty="0"/>
              <a:t> le </a:t>
            </a:r>
            <a:r>
              <a:rPr lang="en-GB" dirty="0" err="1"/>
              <a:t>persone</a:t>
            </a:r>
            <a:r>
              <a:rPr lang="en-GB" dirty="0"/>
              <a:t>, </a:t>
            </a:r>
            <a:r>
              <a:rPr lang="en-GB" dirty="0" err="1"/>
              <a:t>sembrano</a:t>
            </a:r>
            <a:r>
              <a:rPr lang="en-GB" baseline="0" dirty="0"/>
              <a:t> </a:t>
            </a:r>
            <a:r>
              <a:rPr lang="en-GB" baseline="0" dirty="0" err="1"/>
              <a:t>felici</a:t>
            </a:r>
            <a:r>
              <a:rPr lang="en-GB" baseline="0" dirty="0"/>
              <a:t> o </a:t>
            </a:r>
            <a:r>
              <a:rPr lang="en-GB" baseline="0" dirty="0" err="1"/>
              <a:t>annoiate</a:t>
            </a:r>
            <a:r>
              <a:rPr lang="en-GB" baseline="0" dirty="0"/>
              <a:t> </a:t>
            </a:r>
            <a:r>
              <a:rPr lang="en-GB" baseline="0" dirty="0" err="1"/>
              <a:t>dalle</a:t>
            </a:r>
            <a:r>
              <a:rPr lang="en-GB" baseline="0" dirty="0"/>
              <a:t> </a:t>
            </a:r>
            <a:r>
              <a:rPr lang="en-GB" baseline="0" dirty="0" err="1"/>
              <a:t>tue</a:t>
            </a:r>
            <a:r>
              <a:rPr lang="en-GB" baseline="0" dirty="0"/>
              <a:t> </a:t>
            </a:r>
            <a:r>
              <a:rPr lang="en-GB" baseline="0" dirty="0" err="1"/>
              <a:t>risposte</a:t>
            </a:r>
            <a:r>
              <a:rPr lang="en-GB" dirty="0"/>
              <a:t>, </a:t>
            </a:r>
            <a:r>
              <a:rPr lang="en-GB" dirty="0" err="1"/>
              <a:t>sembrano</a:t>
            </a:r>
            <a:r>
              <a:rPr lang="en-GB" dirty="0"/>
              <a:t> </a:t>
            </a:r>
            <a:r>
              <a:rPr lang="en-GB" dirty="0" err="1"/>
              <a:t>interessati</a:t>
            </a:r>
            <a:r>
              <a:rPr lang="en-GB" dirty="0"/>
              <a:t> a </a:t>
            </a:r>
            <a:r>
              <a:rPr lang="en-GB" dirty="0" err="1"/>
              <a:t>te</a:t>
            </a:r>
            <a:r>
              <a:rPr lang="en-GB" dirty="0"/>
              <a:t>, </a:t>
            </a:r>
            <a:r>
              <a:rPr lang="en-GB" dirty="0" err="1"/>
              <a:t>sembrano</a:t>
            </a:r>
            <a:r>
              <a:rPr lang="en-GB" dirty="0"/>
              <a:t> </a:t>
            </a:r>
            <a:r>
              <a:rPr lang="en-GB" dirty="0" err="1"/>
              <a:t>il</a:t>
            </a:r>
            <a:r>
              <a:rPr lang="en-GB" dirty="0"/>
              <a:t> </a:t>
            </a:r>
            <a:r>
              <a:rPr lang="en-GB" dirty="0" err="1"/>
              <a:t>genere</a:t>
            </a:r>
            <a:r>
              <a:rPr lang="en-GB" dirty="0"/>
              <a:t> </a:t>
            </a:r>
            <a:r>
              <a:rPr lang="en-GB" dirty="0" err="1"/>
              <a:t>di</a:t>
            </a:r>
            <a:r>
              <a:rPr lang="en-GB" dirty="0"/>
              <a:t> </a:t>
            </a:r>
            <a:r>
              <a:rPr lang="en-GB" dirty="0" err="1"/>
              <a:t>persone</a:t>
            </a:r>
            <a:r>
              <a:rPr lang="en-GB" dirty="0"/>
              <a:t> con cui </a:t>
            </a:r>
            <a:r>
              <a:rPr lang="en-GB" dirty="0" err="1"/>
              <a:t>vorresti</a:t>
            </a:r>
            <a:r>
              <a:rPr lang="en-GB" dirty="0"/>
              <a:t> </a:t>
            </a:r>
            <a:r>
              <a:rPr lang="en-GB" dirty="0" err="1"/>
              <a:t>lavorare</a:t>
            </a:r>
            <a:r>
              <a:rPr lang="en-GB" dirty="0"/>
              <a:t>, </a:t>
            </a:r>
            <a:r>
              <a:rPr lang="en-GB" dirty="0" err="1"/>
              <a:t>quanto</a:t>
            </a:r>
            <a:r>
              <a:rPr lang="en-GB" baseline="0" dirty="0"/>
              <a:t> </a:t>
            </a:r>
            <a:r>
              <a:rPr lang="en-GB" baseline="0" dirty="0" err="1"/>
              <a:t>sono</a:t>
            </a:r>
            <a:r>
              <a:rPr lang="en-GB" baseline="0" dirty="0"/>
              <a:t> </a:t>
            </a:r>
            <a:r>
              <a:rPr lang="en-GB" baseline="0" dirty="0" err="1"/>
              <a:t>formali</a:t>
            </a:r>
            <a:r>
              <a:rPr lang="en-GB" baseline="0" dirty="0"/>
              <a:t> o </a:t>
            </a:r>
            <a:r>
              <a:rPr lang="en-GB" baseline="0" dirty="0" err="1"/>
              <a:t>informali</a:t>
            </a:r>
            <a:r>
              <a:rPr lang="en-GB" dirty="0"/>
              <a:t>, </a:t>
            </a:r>
            <a:r>
              <a:rPr lang="en-GB" dirty="0" err="1"/>
              <a:t>fanno</a:t>
            </a:r>
            <a:r>
              <a:rPr lang="en-GB" dirty="0"/>
              <a:t> </a:t>
            </a:r>
            <a:r>
              <a:rPr lang="en-GB" dirty="0" err="1"/>
              <a:t>gesti</a:t>
            </a:r>
            <a:r>
              <a:rPr lang="en-GB" dirty="0"/>
              <a:t> ad </a:t>
            </a:r>
            <a:r>
              <a:rPr lang="en-GB" dirty="0" err="1"/>
              <a:t>altri</a:t>
            </a:r>
            <a:r>
              <a:rPr lang="en-GB" dirty="0"/>
              <a:t>? Il </a:t>
            </a:r>
            <a:r>
              <a:rPr lang="en-GB" dirty="0" err="1"/>
              <a:t>linguaggio</a:t>
            </a:r>
            <a:r>
              <a:rPr lang="en-GB" dirty="0"/>
              <a:t> del </a:t>
            </a:r>
            <a:r>
              <a:rPr lang="en-GB" dirty="0" err="1"/>
              <a:t>corpo</a:t>
            </a:r>
            <a:r>
              <a:rPr lang="en-GB" dirty="0"/>
              <a:t> e </a:t>
            </a:r>
            <a:r>
              <a:rPr lang="en-GB" dirty="0" err="1"/>
              <a:t>i</a:t>
            </a:r>
            <a:r>
              <a:rPr lang="en-GB" dirty="0"/>
              <a:t> </a:t>
            </a:r>
            <a:r>
              <a:rPr lang="en-GB" dirty="0" err="1"/>
              <a:t>gesti</a:t>
            </a:r>
            <a:r>
              <a:rPr lang="en-GB" dirty="0"/>
              <a:t> </a:t>
            </a:r>
            <a:r>
              <a:rPr lang="en-GB" dirty="0" err="1"/>
              <a:t>danno</a:t>
            </a:r>
            <a:r>
              <a:rPr lang="en-GB" dirty="0"/>
              <a:t> </a:t>
            </a:r>
            <a:r>
              <a:rPr lang="en-GB" dirty="0" err="1"/>
              <a:t>indizi</a:t>
            </a:r>
            <a:r>
              <a:rPr lang="en-GB" baseline="0" dirty="0"/>
              <a:t> </a:t>
            </a:r>
            <a:r>
              <a:rPr lang="en-GB" baseline="0" dirty="0" err="1"/>
              <a:t>su</a:t>
            </a:r>
            <a:r>
              <a:rPr lang="en-GB" baseline="0" dirty="0"/>
              <a:t> </a:t>
            </a:r>
            <a:r>
              <a:rPr lang="en-GB" baseline="0" dirty="0" err="1"/>
              <a:t>quanto</a:t>
            </a:r>
            <a:r>
              <a:rPr lang="en-GB" baseline="0" dirty="0"/>
              <a:t> </a:t>
            </a:r>
            <a:r>
              <a:rPr lang="en-GB" baseline="0" dirty="0" err="1"/>
              <a:t>bene</a:t>
            </a:r>
            <a:r>
              <a:rPr lang="en-GB" baseline="0" dirty="0"/>
              <a:t> </a:t>
            </a:r>
            <a:r>
              <a:rPr lang="en-GB" baseline="0" dirty="0" err="1"/>
              <a:t>sta</a:t>
            </a:r>
            <a:r>
              <a:rPr lang="en-GB" baseline="0" dirty="0"/>
              <a:t> </a:t>
            </a:r>
            <a:r>
              <a:rPr lang="en-GB" baseline="0" dirty="0" err="1"/>
              <a:t>andando</a:t>
            </a:r>
            <a:r>
              <a:rPr lang="en-GB" baseline="0" dirty="0"/>
              <a:t> </a:t>
            </a:r>
            <a:r>
              <a:rPr lang="en-GB" baseline="0" dirty="0" err="1"/>
              <a:t>il</a:t>
            </a:r>
            <a:r>
              <a:rPr lang="en-GB" baseline="0" dirty="0"/>
              <a:t> </a:t>
            </a:r>
            <a:r>
              <a:rPr lang="en-GB" baseline="0" dirty="0" err="1"/>
              <a:t>colloquio</a:t>
            </a:r>
            <a:r>
              <a:rPr lang="en-GB" baseline="0" dirty="0"/>
              <a:t>.</a:t>
            </a:r>
            <a:r>
              <a:rPr lang="en-GB" dirty="0"/>
              <a:t> </a:t>
            </a:r>
            <a:endParaRPr lang="en-GB" baseline="0" dirty="0"/>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err="1"/>
              <a:t>Conclusione</a:t>
            </a:r>
            <a:r>
              <a:rPr lang="en-GB" baseline="0" dirty="0"/>
              <a:t>: </a:t>
            </a:r>
            <a:r>
              <a:rPr lang="en-GB" baseline="0" dirty="0" err="1"/>
              <a:t>Quando</a:t>
            </a:r>
            <a:r>
              <a:rPr lang="en-GB" baseline="0" dirty="0"/>
              <a:t> </a:t>
            </a:r>
            <a:r>
              <a:rPr lang="en-GB" baseline="0" dirty="0" err="1"/>
              <a:t>incontriamo</a:t>
            </a:r>
            <a:r>
              <a:rPr lang="en-GB" baseline="0" dirty="0"/>
              <a:t> </a:t>
            </a:r>
            <a:r>
              <a:rPr lang="en-GB" baseline="0" dirty="0" err="1"/>
              <a:t>di</a:t>
            </a:r>
            <a:r>
              <a:rPr lang="en-GB" baseline="0" dirty="0"/>
              <a:t> persona </a:t>
            </a:r>
            <a:r>
              <a:rPr lang="en-GB" baseline="0" dirty="0" err="1"/>
              <a:t>qualcuno</a:t>
            </a:r>
            <a:r>
              <a:rPr lang="en-GB" baseline="0" dirty="0"/>
              <a:t>, </a:t>
            </a:r>
            <a:r>
              <a:rPr lang="en-GB" baseline="0" dirty="0" err="1"/>
              <a:t>diamo</a:t>
            </a:r>
            <a:r>
              <a:rPr lang="en-GB" baseline="0" dirty="0"/>
              <a:t> </a:t>
            </a:r>
            <a:r>
              <a:rPr lang="en-GB" baseline="0" dirty="0" err="1"/>
              <a:t>molte</a:t>
            </a:r>
            <a:r>
              <a:rPr lang="en-GB" baseline="0" dirty="0"/>
              <a:t> </a:t>
            </a:r>
            <a:r>
              <a:rPr lang="en-GB" baseline="0" dirty="0" err="1"/>
              <a:t>informazioni</a:t>
            </a:r>
            <a:r>
              <a:rPr lang="en-GB" baseline="0" dirty="0"/>
              <a:t> </a:t>
            </a:r>
            <a:r>
              <a:rPr lang="en-GB" baseline="0" dirty="0" err="1"/>
              <a:t>importanti</a:t>
            </a:r>
            <a:r>
              <a:rPr lang="en-GB" baseline="0" dirty="0"/>
              <a:t> al </a:t>
            </a:r>
            <a:r>
              <a:rPr lang="en-GB" baseline="0" dirty="0" err="1"/>
              <a:t>nostro</a:t>
            </a:r>
            <a:r>
              <a:rPr lang="en-GB" baseline="0" dirty="0"/>
              <a:t> </a:t>
            </a:r>
            <a:r>
              <a:rPr lang="en-GB" baseline="0" dirty="0" err="1"/>
              <a:t>interlocutore</a:t>
            </a:r>
            <a:r>
              <a:rPr lang="en-GB" baseline="0" dirty="0"/>
              <a:t>. </a:t>
            </a:r>
            <a:r>
              <a:rPr lang="en-GB" baseline="0" dirty="0" err="1"/>
              <a:t>Essere</a:t>
            </a:r>
            <a:r>
              <a:rPr lang="en-GB" baseline="0" dirty="0"/>
              <a:t> in </a:t>
            </a:r>
            <a:r>
              <a:rPr lang="en-GB" baseline="0" dirty="0" err="1"/>
              <a:t>grado</a:t>
            </a:r>
            <a:r>
              <a:rPr lang="en-GB" baseline="0" dirty="0"/>
              <a:t> </a:t>
            </a:r>
            <a:r>
              <a:rPr lang="en-GB" baseline="0" dirty="0" err="1"/>
              <a:t>di</a:t>
            </a:r>
            <a:r>
              <a:rPr lang="en-GB" baseline="0" dirty="0"/>
              <a:t> </a:t>
            </a:r>
            <a:r>
              <a:rPr lang="en-GB" baseline="0" dirty="0" err="1"/>
              <a:t>leggere</a:t>
            </a:r>
            <a:r>
              <a:rPr lang="en-GB" baseline="0" dirty="0"/>
              <a:t> </a:t>
            </a:r>
            <a:r>
              <a:rPr lang="en-GB" baseline="0" dirty="0" err="1"/>
              <a:t>il</a:t>
            </a:r>
            <a:r>
              <a:rPr lang="en-GB" baseline="0" dirty="0"/>
              <a:t> </a:t>
            </a:r>
            <a:r>
              <a:rPr lang="en-GB" baseline="0" dirty="0" err="1"/>
              <a:t>linguaggio</a:t>
            </a:r>
            <a:r>
              <a:rPr lang="en-GB" baseline="0" dirty="0"/>
              <a:t> del </a:t>
            </a:r>
            <a:r>
              <a:rPr lang="en-GB" baseline="0" dirty="0" err="1"/>
              <a:t>corpo</a:t>
            </a:r>
            <a:r>
              <a:rPr lang="en-GB" baseline="0" dirty="0"/>
              <a:t> </a:t>
            </a:r>
            <a:r>
              <a:rPr lang="en-GB" baseline="0" dirty="0" err="1"/>
              <a:t>può</a:t>
            </a:r>
            <a:r>
              <a:rPr lang="en-GB" baseline="0" dirty="0"/>
              <a:t> </a:t>
            </a:r>
            <a:r>
              <a:rPr lang="en-GB" baseline="0" dirty="0" err="1"/>
              <a:t>aiutarti</a:t>
            </a:r>
            <a:r>
              <a:rPr lang="en-GB" baseline="0" dirty="0"/>
              <a:t> con </a:t>
            </a:r>
            <a:r>
              <a:rPr lang="en-GB" baseline="0" dirty="0" err="1"/>
              <a:t>degli</a:t>
            </a:r>
            <a:r>
              <a:rPr lang="en-GB" baseline="0" dirty="0"/>
              <a:t> </a:t>
            </a:r>
            <a:r>
              <a:rPr lang="en-GB" baseline="0" dirty="0" err="1"/>
              <a:t>indizi</a:t>
            </a:r>
            <a:r>
              <a:rPr lang="en-GB" baseline="0" dirty="0"/>
              <a:t> </a:t>
            </a:r>
            <a:r>
              <a:rPr lang="en-GB" baseline="0" dirty="0" err="1"/>
              <a:t>su</a:t>
            </a:r>
            <a:r>
              <a:rPr lang="en-GB" baseline="0" dirty="0"/>
              <a:t> </a:t>
            </a:r>
            <a:r>
              <a:rPr lang="en-GB" baseline="0" dirty="0" err="1"/>
              <a:t>cosa</a:t>
            </a:r>
            <a:r>
              <a:rPr lang="en-GB" baseline="0" dirty="0"/>
              <a:t> fare per dare </a:t>
            </a:r>
            <a:r>
              <a:rPr lang="en-GB" baseline="0" dirty="0" err="1"/>
              <a:t>una</a:t>
            </a:r>
            <a:r>
              <a:rPr lang="en-GB" baseline="0" dirty="0"/>
              <a:t> </a:t>
            </a:r>
            <a:r>
              <a:rPr lang="en-GB" baseline="0" dirty="0" err="1"/>
              <a:t>buona</a:t>
            </a:r>
            <a:r>
              <a:rPr lang="en-GB" baseline="0" dirty="0"/>
              <a:t> </a:t>
            </a:r>
            <a:r>
              <a:rPr lang="en-GB" baseline="0" dirty="0" err="1"/>
              <a:t>impressione</a:t>
            </a:r>
            <a:r>
              <a:rPr lang="en-GB" baseline="0" dirty="0"/>
              <a:t> </a:t>
            </a:r>
            <a:r>
              <a:rPr lang="en-GB" baseline="0" dirty="0" err="1"/>
              <a:t>di</a:t>
            </a:r>
            <a:r>
              <a:rPr lang="en-GB" baseline="0" dirty="0"/>
              <a:t> </a:t>
            </a:r>
            <a:r>
              <a:rPr lang="en-GB" baseline="0" dirty="0" err="1"/>
              <a:t>te</a:t>
            </a:r>
            <a:r>
              <a:rPr lang="en-GB" baseline="0" dirty="0"/>
              <a:t> e per </a:t>
            </a:r>
            <a:r>
              <a:rPr lang="en-GB" baseline="0" dirty="0" err="1"/>
              <a:t>costruire</a:t>
            </a:r>
            <a:r>
              <a:rPr lang="en-GB" baseline="0" dirty="0"/>
              <a:t> </a:t>
            </a:r>
            <a:r>
              <a:rPr lang="en-GB" baseline="0" dirty="0" err="1"/>
              <a:t>relazioni</a:t>
            </a:r>
            <a:r>
              <a:rPr lang="en-GB" baseline="0" dirty="0"/>
              <a:t>.</a:t>
            </a:r>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pPr/>
              <a:t>3</a:t>
            </a:fld>
            <a:endParaRPr lang="en-GB"/>
          </a:p>
        </p:txBody>
      </p:sp>
    </p:spTree>
    <p:extLst>
      <p:ext uri="{BB962C8B-B14F-4D97-AF65-F5344CB8AC3E}">
        <p14:creationId xmlns:p14="http://schemas.microsoft.com/office/powerpoint/2010/main" val="333710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In alto e a </a:t>
            </a:r>
            <a:r>
              <a:rPr lang="en-GB" sz="1200" b="1" i="0" kern="1200" dirty="0" err="1">
                <a:solidFill>
                  <a:schemeClr val="tx1"/>
                </a:solidFill>
                <a:effectLst/>
                <a:latin typeface="+mn-lt"/>
                <a:ea typeface="+mn-ea"/>
                <a:cs typeface="+mn-cs"/>
              </a:rPr>
              <a:t>sinistra</a:t>
            </a:r>
            <a:r>
              <a:rPr lang="en-GB" sz="1200" b="1" i="0"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Indica</a:t>
            </a:r>
            <a:r>
              <a:rPr lang="en-GB" sz="1200" b="0" i="0" kern="1200" dirty="0">
                <a:solidFill>
                  <a:schemeClr val="tx1"/>
                </a:solidFill>
                <a:effectLst/>
                <a:latin typeface="+mn-lt"/>
                <a:ea typeface="+mn-ea"/>
                <a:cs typeface="+mn-cs"/>
              </a:rPr>
              <a:t> la </a:t>
            </a:r>
            <a:r>
              <a:rPr lang="en-GB" sz="1200" b="0" i="0" kern="1200" dirty="0" err="1">
                <a:solidFill>
                  <a:schemeClr val="tx1"/>
                </a:solidFill>
                <a:effectLst/>
                <a:latin typeface="+mn-lt"/>
                <a:ea typeface="+mn-ea"/>
                <a:cs typeface="+mn-cs"/>
              </a:rPr>
              <a:t>costruzione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un’immagine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visiva</a:t>
            </a:r>
            <a:r>
              <a:rPr lang="en-GB" sz="1200" b="0" i="0" kern="1200" dirty="0">
                <a:solidFill>
                  <a:schemeClr val="tx1"/>
                </a:solidFill>
                <a:effectLst/>
                <a:latin typeface="+mn-lt"/>
                <a:ea typeface="+mn-ea"/>
                <a:cs typeface="+mn-cs"/>
              </a:rPr>
              <a:t>. Se </a:t>
            </a:r>
            <a:r>
              <a:rPr lang="en-GB" sz="1200" b="0" i="0" kern="1200" dirty="0" err="1">
                <a:solidFill>
                  <a:schemeClr val="tx1"/>
                </a:solidFill>
                <a:effectLst/>
                <a:latin typeface="+mn-lt"/>
                <a:ea typeface="+mn-ea"/>
                <a:cs typeface="+mn-cs"/>
              </a:rPr>
              <a:t>chiedessi</a:t>
            </a:r>
            <a:r>
              <a:rPr lang="en-GB" sz="1200" b="0" i="0" kern="1200" dirty="0">
                <a:solidFill>
                  <a:schemeClr val="tx1"/>
                </a:solidFill>
                <a:effectLst/>
                <a:latin typeface="+mn-lt"/>
                <a:ea typeface="+mn-ea"/>
                <a:cs typeface="+mn-cs"/>
              </a:rPr>
              <a:t> a </a:t>
            </a:r>
            <a:r>
              <a:rPr lang="en-GB" sz="1200" b="0" i="0" kern="1200" dirty="0" err="1">
                <a:solidFill>
                  <a:schemeClr val="tx1"/>
                </a:solidFill>
                <a:effectLst/>
                <a:latin typeface="+mn-lt"/>
                <a:ea typeface="+mn-ea"/>
                <a:cs typeface="+mn-cs"/>
              </a:rPr>
              <a:t>qualcuno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immaginare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una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coppa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di</a:t>
            </a:r>
            <a:r>
              <a:rPr lang="en-GB" sz="1200" b="0" i="0" kern="1200" baseline="0" dirty="0">
                <a:solidFill>
                  <a:schemeClr val="tx1"/>
                </a:solidFill>
                <a:effectLst/>
                <a:latin typeface="+mn-lt"/>
                <a:ea typeface="+mn-ea"/>
                <a:cs typeface="+mn-cs"/>
              </a:rPr>
              <a:t> gelato con </a:t>
            </a:r>
            <a:r>
              <a:rPr lang="en-GB" sz="1200" b="0" i="0" kern="1200" baseline="0" dirty="0" err="1">
                <a:solidFill>
                  <a:schemeClr val="tx1"/>
                </a:solidFill>
                <a:effectLst/>
                <a:latin typeface="+mn-lt"/>
                <a:ea typeface="+mn-ea"/>
                <a:cs typeface="+mn-cs"/>
              </a:rPr>
              <a:t>una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ciliegia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rossa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sopra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questa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sarebbe</a:t>
            </a:r>
            <a:r>
              <a:rPr lang="en-GB" sz="1200" b="0" i="0" kern="1200" baseline="0" dirty="0">
                <a:solidFill>
                  <a:schemeClr val="tx1"/>
                </a:solidFill>
                <a:effectLst/>
                <a:latin typeface="+mn-lt"/>
                <a:ea typeface="+mn-ea"/>
                <a:cs typeface="+mn-cs"/>
              </a:rPr>
              <a:t> la </a:t>
            </a:r>
            <a:r>
              <a:rPr lang="en-GB" sz="1200" b="0" i="0" kern="1200" baseline="0" dirty="0" err="1">
                <a:solidFill>
                  <a:schemeClr val="tx1"/>
                </a:solidFill>
                <a:effectLst/>
                <a:latin typeface="+mn-lt"/>
                <a:ea typeface="+mn-ea"/>
                <a:cs typeface="+mn-cs"/>
              </a:rPr>
              <a:t>direzione</a:t>
            </a:r>
            <a:r>
              <a:rPr lang="en-GB" sz="1200" b="0" i="0" kern="1200" baseline="0" dirty="0">
                <a:solidFill>
                  <a:schemeClr val="tx1"/>
                </a:solidFill>
                <a:effectLst/>
                <a:latin typeface="+mn-lt"/>
                <a:ea typeface="+mn-ea"/>
                <a:cs typeface="+mn-cs"/>
              </a:rPr>
              <a:t> in cui </a:t>
            </a:r>
            <a:r>
              <a:rPr lang="en-GB" sz="1200" b="0" i="0" kern="1200" baseline="0" dirty="0" err="1">
                <a:solidFill>
                  <a:schemeClr val="tx1"/>
                </a:solidFill>
                <a:effectLst/>
                <a:latin typeface="+mn-lt"/>
                <a:ea typeface="+mn-ea"/>
                <a:cs typeface="+mn-cs"/>
              </a:rPr>
              <a:t>si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muoverebbero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suoi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occhi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Nella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sua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mente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sta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Costruendo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Visivamente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una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coppa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di</a:t>
            </a:r>
            <a:r>
              <a:rPr lang="en-GB" sz="1200" b="0" i="0" kern="1200" baseline="0" dirty="0">
                <a:solidFill>
                  <a:schemeClr val="tx1"/>
                </a:solidFill>
                <a:effectLst/>
                <a:latin typeface="+mn-lt"/>
                <a:ea typeface="+mn-ea"/>
                <a:cs typeface="+mn-cs"/>
              </a:rPr>
              <a:t> gelato con </a:t>
            </a:r>
            <a:r>
              <a:rPr lang="en-GB" sz="1200" b="0" i="0" kern="1200" baseline="0" dirty="0" err="1">
                <a:solidFill>
                  <a:schemeClr val="tx1"/>
                </a:solidFill>
                <a:effectLst/>
                <a:latin typeface="+mn-lt"/>
                <a:ea typeface="+mn-ea"/>
                <a:cs typeface="+mn-cs"/>
              </a:rPr>
              <a:t>una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ciliegia</a:t>
            </a:r>
            <a:r>
              <a:rPr lang="en-GB" sz="1200" b="0" i="0" kern="1200" baseline="0" dirty="0">
                <a:solidFill>
                  <a:schemeClr val="tx1"/>
                </a:solidFill>
                <a:effectLst/>
                <a:latin typeface="+mn-lt"/>
                <a:ea typeface="+mn-ea"/>
                <a:cs typeface="+mn-cs"/>
              </a:rPr>
              <a:t>.</a:t>
            </a:r>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In alto e a </a:t>
            </a:r>
            <a:r>
              <a:rPr lang="en-GB" sz="1200" b="1" i="0" kern="1200" dirty="0" err="1">
                <a:solidFill>
                  <a:schemeClr val="tx1"/>
                </a:solidFill>
                <a:effectLst/>
                <a:latin typeface="+mn-lt"/>
                <a:ea typeface="+mn-ea"/>
                <a:cs typeface="+mn-cs"/>
              </a:rPr>
              <a:t>destra</a:t>
            </a:r>
            <a:r>
              <a:rPr lang="en-GB" sz="1200" b="1" i="0"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Indica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l’azione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Ricordare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Visivamente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un’immagine</a:t>
            </a:r>
            <a:r>
              <a:rPr lang="en-GB" sz="1200" b="0" i="0" kern="1200" dirty="0">
                <a:solidFill>
                  <a:schemeClr val="tx1"/>
                </a:solidFill>
                <a:effectLst/>
                <a:latin typeface="+mn-lt"/>
                <a:ea typeface="+mn-ea"/>
                <a:cs typeface="+mn-cs"/>
              </a:rPr>
              <a:t>. Se </a:t>
            </a:r>
            <a:r>
              <a:rPr lang="en-GB" sz="1200" b="0" i="0" kern="1200" dirty="0" err="1">
                <a:solidFill>
                  <a:schemeClr val="tx1"/>
                </a:solidFill>
                <a:effectLst/>
                <a:latin typeface="+mn-lt"/>
                <a:ea typeface="+mn-ea"/>
                <a:cs typeface="+mn-cs"/>
              </a:rPr>
              <a:t>chiedessi</a:t>
            </a:r>
            <a:r>
              <a:rPr lang="en-GB" sz="1200" b="0" i="0" kern="1200" dirty="0">
                <a:solidFill>
                  <a:schemeClr val="tx1"/>
                </a:solidFill>
                <a:effectLst/>
                <a:latin typeface="+mn-lt"/>
                <a:ea typeface="+mn-ea"/>
                <a:cs typeface="+mn-cs"/>
              </a:rPr>
              <a:t> a </a:t>
            </a:r>
            <a:r>
              <a:rPr lang="en-GB" sz="1200" b="0" i="0" kern="1200" dirty="0" err="1">
                <a:solidFill>
                  <a:schemeClr val="tx1"/>
                </a:solidFill>
                <a:effectLst/>
                <a:latin typeface="+mn-lt"/>
                <a:ea typeface="+mn-ea"/>
                <a:cs typeface="+mn-cs"/>
              </a:rPr>
              <a:t>qualcuno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che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colore</a:t>
            </a:r>
            <a:r>
              <a:rPr lang="en-GB" sz="1200" b="0" i="0" kern="1200" dirty="0">
                <a:solidFill>
                  <a:schemeClr val="tx1"/>
                </a:solidFill>
                <a:effectLst/>
                <a:latin typeface="+mn-lt"/>
                <a:ea typeface="+mn-ea"/>
                <a:cs typeface="+mn-cs"/>
              </a:rPr>
              <a:t> era la </a:t>
            </a:r>
            <a:r>
              <a:rPr lang="en-GB" sz="1200" b="0" i="0" kern="1200" dirty="0" err="1">
                <a:solidFill>
                  <a:schemeClr val="tx1"/>
                </a:solidFill>
                <a:effectLst/>
                <a:latin typeface="+mn-lt"/>
                <a:ea typeface="+mn-ea"/>
                <a:cs typeface="+mn-cs"/>
              </a:rPr>
              <a:t>maglietta</a:t>
            </a:r>
            <a:r>
              <a:rPr lang="en-GB" sz="1200" b="0" i="0" kern="1200" dirty="0">
                <a:solidFill>
                  <a:schemeClr val="tx1"/>
                </a:solidFill>
                <a:effectLst/>
                <a:latin typeface="+mn-lt"/>
                <a:ea typeface="+mn-ea"/>
                <a:cs typeface="+mn-cs"/>
              </a:rPr>
              <a:t> o la </a:t>
            </a:r>
            <a:r>
              <a:rPr lang="en-GB" sz="1200" b="0" i="0" kern="1200" dirty="0" err="1">
                <a:solidFill>
                  <a:schemeClr val="tx1"/>
                </a:solidFill>
                <a:effectLst/>
                <a:latin typeface="+mn-lt"/>
                <a:ea typeface="+mn-ea"/>
                <a:cs typeface="+mn-cs"/>
              </a:rPr>
              <a:t>camicia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che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indossavi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ieri</a:t>
            </a:r>
            <a:r>
              <a:rPr lang="en-GB" sz="1200" b="0" i="0" kern="1200" baseline="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questa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sarebbe</a:t>
            </a:r>
            <a:r>
              <a:rPr lang="en-GB" sz="1200" b="0" i="0" kern="1200" baseline="0" dirty="0">
                <a:solidFill>
                  <a:schemeClr val="tx1"/>
                </a:solidFill>
                <a:effectLst/>
                <a:latin typeface="+mn-lt"/>
                <a:ea typeface="+mn-ea"/>
                <a:cs typeface="+mn-cs"/>
              </a:rPr>
              <a:t> la </a:t>
            </a:r>
            <a:r>
              <a:rPr lang="en-GB" sz="1200" b="0" i="0" kern="1200" baseline="0" dirty="0" err="1">
                <a:solidFill>
                  <a:schemeClr val="tx1"/>
                </a:solidFill>
                <a:effectLst/>
                <a:latin typeface="+mn-lt"/>
                <a:ea typeface="+mn-ea"/>
                <a:cs typeface="+mn-cs"/>
              </a:rPr>
              <a:t>direzione</a:t>
            </a:r>
            <a:r>
              <a:rPr lang="en-GB" sz="1200" b="0" i="0" kern="1200" baseline="0" dirty="0">
                <a:solidFill>
                  <a:schemeClr val="tx1"/>
                </a:solidFill>
                <a:effectLst/>
                <a:latin typeface="+mn-lt"/>
                <a:ea typeface="+mn-ea"/>
                <a:cs typeface="+mn-cs"/>
              </a:rPr>
              <a:t> in cui </a:t>
            </a:r>
            <a:r>
              <a:rPr lang="en-GB" sz="1200" b="0" i="0" kern="1200" baseline="0" dirty="0" err="1">
                <a:solidFill>
                  <a:schemeClr val="tx1"/>
                </a:solidFill>
                <a:effectLst/>
                <a:latin typeface="+mn-lt"/>
                <a:ea typeface="+mn-ea"/>
                <a:cs typeface="+mn-cs"/>
              </a:rPr>
              <a:t>si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muoverebbero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suoi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occhi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Nella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sua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mente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sta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Ricordando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Visivamente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il</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colore</a:t>
            </a:r>
            <a:r>
              <a:rPr lang="en-GB" sz="1200" b="0" i="0" kern="1200" dirty="0">
                <a:solidFill>
                  <a:schemeClr val="tx1"/>
                </a:solidFill>
                <a:effectLst/>
                <a:latin typeface="+mn-lt"/>
                <a:ea typeface="+mn-ea"/>
                <a:cs typeface="+mn-cs"/>
              </a:rPr>
              <a:t>.</a:t>
            </a:r>
          </a:p>
          <a:p>
            <a:r>
              <a:rPr lang="en-GB" sz="1200" b="1" i="0" kern="1200" dirty="0">
                <a:solidFill>
                  <a:schemeClr val="tx1"/>
                </a:solidFill>
                <a:effectLst/>
                <a:latin typeface="+mn-lt"/>
                <a:ea typeface="+mn-ea"/>
                <a:cs typeface="+mn-cs"/>
              </a:rPr>
              <a:t>Verso </a:t>
            </a:r>
            <a:r>
              <a:rPr lang="en-GB" sz="1200" b="1" i="0" kern="1200" dirty="0" err="1">
                <a:solidFill>
                  <a:schemeClr val="tx1"/>
                </a:solidFill>
                <a:effectLst/>
                <a:latin typeface="+mn-lt"/>
                <a:ea typeface="+mn-ea"/>
                <a:cs typeface="+mn-cs"/>
              </a:rPr>
              <a:t>sinistra</a:t>
            </a:r>
            <a:r>
              <a:rPr lang="en-GB" sz="1200" b="1" i="0"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Indica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un’azione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Costruzione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Uditiva</a:t>
            </a:r>
            <a:r>
              <a:rPr lang="en-GB" sz="1200" b="0" i="0" kern="1200" dirty="0">
                <a:solidFill>
                  <a:schemeClr val="tx1"/>
                </a:solidFill>
                <a:effectLst/>
                <a:latin typeface="+mn-lt"/>
                <a:ea typeface="+mn-ea"/>
                <a:cs typeface="+mn-cs"/>
              </a:rPr>
              <a:t>. Se </a:t>
            </a:r>
            <a:r>
              <a:rPr lang="en-GB" sz="1200" b="0" i="0" kern="1200" dirty="0" err="1">
                <a:solidFill>
                  <a:schemeClr val="tx1"/>
                </a:solidFill>
                <a:effectLst/>
                <a:latin typeface="+mn-lt"/>
                <a:ea typeface="+mn-ea"/>
                <a:cs typeface="+mn-cs"/>
              </a:rPr>
              <a:t>chiedessi</a:t>
            </a:r>
            <a:r>
              <a:rPr lang="en-GB" sz="1200" b="0" i="0" kern="1200" dirty="0">
                <a:solidFill>
                  <a:schemeClr val="tx1"/>
                </a:solidFill>
                <a:effectLst/>
                <a:latin typeface="+mn-lt"/>
                <a:ea typeface="+mn-ea"/>
                <a:cs typeface="+mn-cs"/>
              </a:rPr>
              <a:t> a </a:t>
            </a:r>
            <a:r>
              <a:rPr lang="en-GB" sz="1200" b="0" i="0" kern="1200" dirty="0" err="1">
                <a:solidFill>
                  <a:schemeClr val="tx1"/>
                </a:solidFill>
                <a:effectLst/>
                <a:latin typeface="+mn-lt"/>
                <a:ea typeface="+mn-ea"/>
                <a:cs typeface="+mn-cs"/>
              </a:rPr>
              <a:t>qualcuno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Provare</a:t>
            </a:r>
            <a:r>
              <a:rPr lang="en-GB" sz="1200" b="0" i="0" kern="1200" dirty="0">
                <a:solidFill>
                  <a:schemeClr val="tx1"/>
                </a:solidFill>
                <a:effectLst/>
                <a:latin typeface="+mn-lt"/>
                <a:ea typeface="+mn-ea"/>
                <a:cs typeface="+mn-cs"/>
              </a:rPr>
              <a:t> a </a:t>
            </a:r>
            <a:r>
              <a:rPr lang="en-GB" sz="1200" b="0" i="0" kern="1200" dirty="0" err="1">
                <a:solidFill>
                  <a:schemeClr val="tx1"/>
                </a:solidFill>
                <a:effectLst/>
                <a:latin typeface="+mn-lt"/>
                <a:ea typeface="+mn-ea"/>
                <a:cs typeface="+mn-cs"/>
              </a:rPr>
              <a:t>creare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il</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suono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di</a:t>
            </a:r>
            <a:r>
              <a:rPr lang="en-GB" sz="1200" b="0" i="0" kern="1200" baseline="0" dirty="0">
                <a:solidFill>
                  <a:schemeClr val="tx1"/>
                </a:solidFill>
                <a:effectLst/>
                <a:latin typeface="+mn-lt"/>
                <a:ea typeface="+mn-ea"/>
                <a:cs typeface="+mn-cs"/>
              </a:rPr>
              <a:t> un </a:t>
            </a:r>
            <a:r>
              <a:rPr lang="en-GB" sz="1200" b="0" i="0" kern="1200" baseline="0" dirty="0" err="1">
                <a:solidFill>
                  <a:schemeClr val="tx1"/>
                </a:solidFill>
                <a:effectLst/>
                <a:latin typeface="+mn-lt"/>
                <a:ea typeface="+mn-ea"/>
                <a:cs typeface="+mn-cs"/>
              </a:rPr>
              <a:t>treno</a:t>
            </a:r>
            <a:r>
              <a:rPr lang="en-GB" sz="1200" b="0" i="0" kern="1200" baseline="0" dirty="0">
                <a:solidFill>
                  <a:schemeClr val="tx1"/>
                </a:solidFill>
                <a:effectLst/>
                <a:latin typeface="+mn-lt"/>
                <a:ea typeface="+mn-ea"/>
                <a:cs typeface="+mn-cs"/>
              </a:rPr>
              <a:t> in </a:t>
            </a:r>
            <a:r>
              <a:rPr lang="en-GB" sz="1200" b="0" i="0" kern="1200" baseline="0" dirty="0" err="1">
                <a:solidFill>
                  <a:schemeClr val="tx1"/>
                </a:solidFill>
                <a:effectLst/>
                <a:latin typeface="+mn-lt"/>
                <a:ea typeface="+mn-ea"/>
                <a:cs typeface="+mn-cs"/>
              </a:rPr>
              <a:t>corsa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nella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sua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mente</a:t>
            </a:r>
            <a:r>
              <a:rPr lang="en-GB" sz="1200" b="0" i="0" kern="1200" baseline="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questa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sarebbe</a:t>
            </a:r>
            <a:r>
              <a:rPr lang="en-GB" sz="1200" b="0" i="0" kern="1200" dirty="0">
                <a:solidFill>
                  <a:schemeClr val="tx1"/>
                </a:solidFill>
                <a:effectLst/>
                <a:latin typeface="+mn-lt"/>
                <a:ea typeface="+mn-ea"/>
                <a:cs typeface="+mn-cs"/>
              </a:rPr>
              <a:t> la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direzione</a:t>
            </a:r>
            <a:r>
              <a:rPr lang="en-GB" sz="1200" b="0" i="0" kern="1200" baseline="0" dirty="0">
                <a:solidFill>
                  <a:schemeClr val="tx1"/>
                </a:solidFill>
                <a:effectLst/>
                <a:latin typeface="+mn-lt"/>
                <a:ea typeface="+mn-ea"/>
                <a:cs typeface="+mn-cs"/>
              </a:rPr>
              <a:t> in cui </a:t>
            </a:r>
            <a:r>
              <a:rPr lang="en-GB" sz="1200" b="0" i="0" kern="1200" baseline="0" dirty="0" err="1">
                <a:solidFill>
                  <a:schemeClr val="tx1"/>
                </a:solidFill>
                <a:effectLst/>
                <a:latin typeface="+mn-lt"/>
                <a:ea typeface="+mn-ea"/>
                <a:cs typeface="+mn-cs"/>
              </a:rPr>
              <a:t>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suoi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occhi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muoverebbero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Nella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sua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mente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sta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immaginando</a:t>
            </a:r>
            <a:r>
              <a:rPr lang="en-GB" sz="1200" b="0" i="0" kern="1200" baseline="0" dirty="0">
                <a:solidFill>
                  <a:schemeClr val="tx1"/>
                </a:solidFill>
                <a:effectLst/>
                <a:latin typeface="+mn-lt"/>
                <a:ea typeface="+mn-ea"/>
                <a:cs typeface="+mn-cs"/>
              </a:rPr>
              <a:t> e </a:t>
            </a:r>
            <a:r>
              <a:rPr lang="en-GB" sz="1200" b="0" i="0" kern="1200" baseline="0" dirty="0" err="1">
                <a:solidFill>
                  <a:schemeClr val="tx1"/>
                </a:solidFill>
                <a:effectLst/>
                <a:latin typeface="+mn-lt"/>
                <a:ea typeface="+mn-ea"/>
                <a:cs typeface="+mn-cs"/>
              </a:rPr>
              <a:t>creando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il</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suono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di</a:t>
            </a:r>
            <a:r>
              <a:rPr lang="en-GB" sz="1200" b="0" i="0" kern="1200" baseline="0" dirty="0">
                <a:solidFill>
                  <a:schemeClr val="tx1"/>
                </a:solidFill>
                <a:effectLst/>
                <a:latin typeface="+mn-lt"/>
                <a:ea typeface="+mn-ea"/>
                <a:cs typeface="+mn-cs"/>
              </a:rPr>
              <a:t> un </a:t>
            </a:r>
            <a:r>
              <a:rPr lang="en-GB" sz="1200" b="0" i="0" kern="1200" baseline="0" dirty="0" err="1">
                <a:solidFill>
                  <a:schemeClr val="tx1"/>
                </a:solidFill>
                <a:effectLst/>
                <a:latin typeface="+mn-lt"/>
                <a:ea typeface="+mn-ea"/>
                <a:cs typeface="+mn-cs"/>
              </a:rPr>
              <a:t>treno</a:t>
            </a:r>
            <a:r>
              <a:rPr lang="en-GB" sz="1200" b="0" i="0" kern="1200" baseline="0" dirty="0">
                <a:solidFill>
                  <a:schemeClr val="tx1"/>
                </a:solidFill>
                <a:effectLst/>
                <a:latin typeface="+mn-lt"/>
                <a:ea typeface="+mn-ea"/>
                <a:cs typeface="+mn-cs"/>
              </a:rPr>
              <a:t> in </a:t>
            </a:r>
            <a:r>
              <a:rPr lang="en-GB" sz="1200" b="0" i="0" kern="1200" baseline="0" dirty="0" err="1">
                <a:solidFill>
                  <a:schemeClr val="tx1"/>
                </a:solidFill>
                <a:effectLst/>
                <a:latin typeface="+mn-lt"/>
                <a:ea typeface="+mn-ea"/>
                <a:cs typeface="+mn-cs"/>
              </a:rPr>
              <a:t>corsa</a:t>
            </a:r>
            <a:r>
              <a:rPr lang="en-GB" sz="1200" b="0" i="0" kern="1200" dirty="0">
                <a:solidFill>
                  <a:schemeClr val="tx1"/>
                </a:solidFill>
                <a:effectLst/>
                <a:latin typeface="+mn-lt"/>
                <a:ea typeface="+mn-ea"/>
                <a:cs typeface="+mn-cs"/>
              </a:rPr>
              <a:t>.</a:t>
            </a:r>
          </a:p>
          <a:p>
            <a:r>
              <a:rPr lang="en-GB" sz="1200" b="1" i="0" kern="1200" dirty="0">
                <a:solidFill>
                  <a:schemeClr val="tx1"/>
                </a:solidFill>
                <a:effectLst/>
                <a:latin typeface="+mn-lt"/>
                <a:ea typeface="+mn-ea"/>
                <a:cs typeface="+mn-cs"/>
              </a:rPr>
              <a:t>Verso </a:t>
            </a:r>
            <a:r>
              <a:rPr lang="en-GB" sz="1200" b="1" i="0" kern="1200" dirty="0" err="1">
                <a:solidFill>
                  <a:schemeClr val="tx1"/>
                </a:solidFill>
                <a:effectLst/>
                <a:latin typeface="+mn-lt"/>
                <a:ea typeface="+mn-ea"/>
                <a:cs typeface="+mn-cs"/>
              </a:rPr>
              <a:t>destra</a:t>
            </a:r>
            <a:r>
              <a:rPr lang="en-GB" sz="1200" b="1" i="0"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Indica</a:t>
            </a:r>
            <a:r>
              <a:rPr lang="en-GB" sz="1200" b="0" i="0" kern="1200" dirty="0">
                <a:solidFill>
                  <a:schemeClr val="tx1"/>
                </a:solidFill>
                <a:effectLst/>
                <a:latin typeface="+mn-lt"/>
                <a:ea typeface="+mn-ea"/>
                <a:cs typeface="+mn-cs"/>
              </a:rPr>
              <a:t> un </a:t>
            </a:r>
            <a:r>
              <a:rPr lang="en-GB" sz="1200" b="0" i="0" kern="1200" dirty="0" err="1">
                <a:solidFill>
                  <a:schemeClr val="tx1"/>
                </a:solidFill>
                <a:effectLst/>
                <a:latin typeface="+mn-lt"/>
                <a:ea typeface="+mn-ea"/>
                <a:cs typeface="+mn-cs"/>
              </a:rPr>
              <a:t>Ricordo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Uditivo</a:t>
            </a:r>
            <a:r>
              <a:rPr lang="en-GB" sz="1200" b="0" i="0" kern="1200" dirty="0">
                <a:solidFill>
                  <a:schemeClr val="tx1"/>
                </a:solidFill>
                <a:effectLst/>
                <a:latin typeface="+mn-lt"/>
                <a:ea typeface="+mn-ea"/>
                <a:cs typeface="+mn-cs"/>
              </a:rPr>
              <a:t>. Se </a:t>
            </a:r>
            <a:r>
              <a:rPr lang="en-GB" sz="1200" b="0" i="0" kern="1200" dirty="0" err="1">
                <a:solidFill>
                  <a:schemeClr val="tx1"/>
                </a:solidFill>
                <a:effectLst/>
                <a:latin typeface="+mn-lt"/>
                <a:ea typeface="+mn-ea"/>
                <a:cs typeface="+mn-cs"/>
              </a:rPr>
              <a:t>chiedessi</a:t>
            </a:r>
            <a:r>
              <a:rPr lang="en-GB" sz="1200" b="0" i="0" kern="1200" dirty="0">
                <a:solidFill>
                  <a:schemeClr val="tx1"/>
                </a:solidFill>
                <a:effectLst/>
                <a:latin typeface="+mn-lt"/>
                <a:ea typeface="+mn-ea"/>
                <a:cs typeface="+mn-cs"/>
              </a:rPr>
              <a:t> a </a:t>
            </a:r>
            <a:r>
              <a:rPr lang="en-GB" sz="1200" b="0" i="0" kern="1200" dirty="0" err="1">
                <a:solidFill>
                  <a:schemeClr val="tx1"/>
                </a:solidFill>
                <a:effectLst/>
                <a:latin typeface="+mn-lt"/>
                <a:ea typeface="+mn-ea"/>
                <a:cs typeface="+mn-cs"/>
              </a:rPr>
              <a:t>qualcuno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di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Ricordare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l’Inno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Nazionale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questa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sarebbe</a:t>
            </a:r>
            <a:r>
              <a:rPr lang="en-GB" sz="1200" b="0" i="0" kern="1200" baseline="0" dirty="0">
                <a:solidFill>
                  <a:schemeClr val="tx1"/>
                </a:solidFill>
                <a:effectLst/>
                <a:latin typeface="+mn-lt"/>
                <a:ea typeface="+mn-ea"/>
                <a:cs typeface="+mn-cs"/>
              </a:rPr>
              <a:t> la </a:t>
            </a:r>
            <a:r>
              <a:rPr lang="en-GB" sz="1200" b="0" i="0" kern="1200" baseline="0" dirty="0" err="1">
                <a:solidFill>
                  <a:schemeClr val="tx1"/>
                </a:solidFill>
                <a:effectLst/>
                <a:latin typeface="+mn-lt"/>
                <a:ea typeface="+mn-ea"/>
                <a:cs typeface="+mn-cs"/>
              </a:rPr>
              <a:t>direzione</a:t>
            </a:r>
            <a:r>
              <a:rPr lang="en-GB" sz="1200" b="0" i="0" kern="1200" baseline="0" dirty="0">
                <a:solidFill>
                  <a:schemeClr val="tx1"/>
                </a:solidFill>
                <a:effectLst/>
                <a:latin typeface="+mn-lt"/>
                <a:ea typeface="+mn-ea"/>
                <a:cs typeface="+mn-cs"/>
              </a:rPr>
              <a:t> in cui </a:t>
            </a:r>
            <a:r>
              <a:rPr lang="en-GB" sz="1200" b="0" i="0" kern="1200" baseline="0" dirty="0" err="1">
                <a:solidFill>
                  <a:schemeClr val="tx1"/>
                </a:solidFill>
                <a:effectLst/>
                <a:latin typeface="+mn-lt"/>
                <a:ea typeface="+mn-ea"/>
                <a:cs typeface="+mn-cs"/>
              </a:rPr>
              <a:t>si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muoverebbero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suoi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occhi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mentre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ricorda</a:t>
            </a:r>
            <a:r>
              <a:rPr lang="en-GB" sz="1200" b="0" i="0" kern="1200" baseline="0" dirty="0">
                <a:solidFill>
                  <a:schemeClr val="tx1"/>
                </a:solidFill>
                <a:effectLst/>
                <a:latin typeface="+mn-lt"/>
                <a:ea typeface="+mn-ea"/>
                <a:cs typeface="+mn-cs"/>
              </a:rPr>
              <a:t> la canzone</a:t>
            </a:r>
            <a:r>
              <a:rPr lang="en-GB" sz="1200" b="0" i="0" kern="1200" dirty="0">
                <a:solidFill>
                  <a:schemeClr val="tx1"/>
                </a:solidFill>
                <a:effectLst/>
                <a:latin typeface="+mn-lt"/>
                <a:ea typeface="+mn-ea"/>
                <a:cs typeface="+mn-cs"/>
              </a:rPr>
              <a:t>.</a:t>
            </a:r>
          </a:p>
          <a:p>
            <a:r>
              <a:rPr lang="en-GB" sz="1200" b="1" i="0" kern="1200" dirty="0">
                <a:solidFill>
                  <a:schemeClr val="tx1"/>
                </a:solidFill>
                <a:effectLst/>
                <a:latin typeface="+mn-lt"/>
                <a:ea typeface="+mn-ea"/>
                <a:cs typeface="+mn-cs"/>
              </a:rPr>
              <a:t>In basso e a </a:t>
            </a:r>
            <a:r>
              <a:rPr lang="en-GB" sz="1200" b="1" i="0" kern="1200" dirty="0" err="1">
                <a:solidFill>
                  <a:schemeClr val="tx1"/>
                </a:solidFill>
                <a:effectLst/>
                <a:latin typeface="+mn-lt"/>
                <a:ea typeface="+mn-ea"/>
                <a:cs typeface="+mn-cs"/>
              </a:rPr>
              <a:t>sinistra</a:t>
            </a:r>
            <a:r>
              <a:rPr lang="en-GB" sz="1200" b="1" i="0"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Indica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che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sta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creando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una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sensazione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Cinestetica</a:t>
            </a: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Sensoriale</a:t>
            </a:r>
            <a:r>
              <a:rPr lang="en-GB" sz="1200" b="0" i="0" kern="1200" dirty="0">
                <a:solidFill>
                  <a:schemeClr val="tx1"/>
                </a:solidFill>
                <a:effectLst/>
                <a:latin typeface="+mn-lt"/>
                <a:ea typeface="+mn-ea"/>
                <a:cs typeface="+mn-cs"/>
              </a:rPr>
              <a:t>. Se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chiedessi</a:t>
            </a:r>
            <a:r>
              <a:rPr lang="en-GB" sz="1200" b="0" i="0" kern="1200" baseline="0" dirty="0">
                <a:solidFill>
                  <a:schemeClr val="tx1"/>
                </a:solidFill>
                <a:effectLst/>
                <a:latin typeface="+mn-lt"/>
                <a:ea typeface="+mn-ea"/>
                <a:cs typeface="+mn-cs"/>
              </a:rPr>
              <a:t> a </a:t>
            </a:r>
            <a:r>
              <a:rPr lang="en-GB" sz="1200" b="0" i="0" kern="1200" baseline="0" dirty="0" err="1">
                <a:solidFill>
                  <a:schemeClr val="tx1"/>
                </a:solidFill>
                <a:effectLst/>
                <a:latin typeface="+mn-lt"/>
                <a:ea typeface="+mn-ea"/>
                <a:cs typeface="+mn-cs"/>
              </a:rPr>
              <a:t>qualcuno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di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provare</a:t>
            </a:r>
            <a:r>
              <a:rPr lang="en-GB" sz="1200" b="0" i="0" kern="1200" baseline="0" dirty="0">
                <a:solidFill>
                  <a:schemeClr val="tx1"/>
                </a:solidFill>
                <a:effectLst/>
                <a:latin typeface="+mn-lt"/>
                <a:ea typeface="+mn-ea"/>
                <a:cs typeface="+mn-cs"/>
              </a:rPr>
              <a:t> a </a:t>
            </a:r>
            <a:r>
              <a:rPr lang="en-GB" sz="1200" b="0" i="0" kern="1200" baseline="0" dirty="0" err="1">
                <a:solidFill>
                  <a:schemeClr val="tx1"/>
                </a:solidFill>
                <a:effectLst/>
                <a:latin typeface="+mn-lt"/>
                <a:ea typeface="+mn-ea"/>
                <a:cs typeface="+mn-cs"/>
              </a:rPr>
              <a:t>ricordare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il</a:t>
            </a:r>
            <a:r>
              <a:rPr lang="en-GB" sz="1200" b="0" i="0" kern="1200" baseline="0" dirty="0">
                <a:solidFill>
                  <a:schemeClr val="tx1"/>
                </a:solidFill>
                <a:effectLst/>
                <a:latin typeface="+mn-lt"/>
                <a:ea typeface="+mn-ea"/>
                <a:cs typeface="+mn-cs"/>
              </a:rPr>
              <a:t> gusto del </a:t>
            </a:r>
            <a:r>
              <a:rPr lang="en-GB" sz="1200" b="0" i="0" kern="1200" baseline="0" dirty="0" err="1">
                <a:solidFill>
                  <a:schemeClr val="tx1"/>
                </a:solidFill>
                <a:effectLst/>
                <a:latin typeface="+mn-lt"/>
                <a:ea typeface="+mn-ea"/>
                <a:cs typeface="+mn-cs"/>
              </a:rPr>
              <a:t>cioccolato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suoi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occhi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muoverebbero</a:t>
            </a:r>
            <a:r>
              <a:rPr lang="en-GB" sz="1200" b="0" i="0" kern="1200" baseline="0" dirty="0">
                <a:solidFill>
                  <a:schemeClr val="tx1"/>
                </a:solidFill>
                <a:effectLst/>
                <a:latin typeface="+mn-lt"/>
                <a:ea typeface="+mn-ea"/>
                <a:cs typeface="+mn-cs"/>
              </a:rPr>
              <a:t> in </a:t>
            </a:r>
            <a:r>
              <a:rPr lang="en-GB" sz="1200" b="0" i="0" kern="1200" baseline="0" dirty="0" err="1">
                <a:solidFill>
                  <a:schemeClr val="tx1"/>
                </a:solidFill>
                <a:effectLst/>
                <a:latin typeface="+mn-lt"/>
                <a:ea typeface="+mn-ea"/>
                <a:cs typeface="+mn-cs"/>
              </a:rPr>
              <a:t>questa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direzione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mentre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ricorda</a:t>
            </a:r>
            <a:r>
              <a:rPr lang="en-GB" sz="1200" b="0" i="0" kern="1200" baseline="0" dirty="0">
                <a:solidFill>
                  <a:schemeClr val="tx1"/>
                </a:solidFill>
                <a:effectLst/>
                <a:latin typeface="+mn-lt"/>
                <a:ea typeface="+mn-ea"/>
                <a:cs typeface="+mn-cs"/>
              </a:rPr>
              <a:t> un </a:t>
            </a:r>
            <a:r>
              <a:rPr lang="en-GB" sz="1200" b="0" i="0" kern="1200" baseline="0" dirty="0" err="1">
                <a:solidFill>
                  <a:schemeClr val="tx1"/>
                </a:solidFill>
                <a:effectLst/>
                <a:latin typeface="+mn-lt"/>
                <a:ea typeface="+mn-ea"/>
                <a:cs typeface="+mn-cs"/>
              </a:rPr>
              <a:t>odore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una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sensazione</a:t>
            </a:r>
            <a:r>
              <a:rPr lang="en-GB" sz="1200" b="0" i="0" kern="1200" baseline="0" dirty="0">
                <a:solidFill>
                  <a:schemeClr val="tx1"/>
                </a:solidFill>
                <a:effectLst/>
                <a:latin typeface="+mn-lt"/>
                <a:ea typeface="+mn-ea"/>
                <a:cs typeface="+mn-cs"/>
              </a:rPr>
              <a:t> o </a:t>
            </a:r>
            <a:r>
              <a:rPr lang="en-GB" sz="1200" b="0" i="0" kern="1200" baseline="0" dirty="0" err="1">
                <a:solidFill>
                  <a:schemeClr val="tx1"/>
                </a:solidFill>
                <a:effectLst/>
                <a:latin typeface="+mn-lt"/>
                <a:ea typeface="+mn-ea"/>
                <a:cs typeface="+mn-cs"/>
              </a:rPr>
              <a:t>il</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sapore</a:t>
            </a:r>
            <a:r>
              <a:rPr lang="en-GB" sz="1200" b="0" i="0" kern="1200" baseline="0" dirty="0">
                <a:solidFill>
                  <a:schemeClr val="tx1"/>
                </a:solidFill>
                <a:effectLst/>
                <a:latin typeface="+mn-lt"/>
                <a:ea typeface="+mn-ea"/>
                <a:cs typeface="+mn-cs"/>
              </a:rPr>
              <a:t> del </a:t>
            </a:r>
            <a:r>
              <a:rPr lang="en-GB" sz="1200" b="0" i="0" kern="1200" baseline="0" dirty="0" err="1">
                <a:solidFill>
                  <a:schemeClr val="tx1"/>
                </a:solidFill>
                <a:effectLst/>
                <a:latin typeface="+mn-lt"/>
                <a:ea typeface="+mn-ea"/>
                <a:cs typeface="+mn-cs"/>
              </a:rPr>
              <a:t>cioccolato</a:t>
            </a:r>
            <a:r>
              <a:rPr lang="en-GB" sz="1200" b="0" i="0" kern="1200" baseline="0" dirty="0">
                <a:solidFill>
                  <a:schemeClr val="tx1"/>
                </a:solidFill>
                <a:effectLst/>
                <a:latin typeface="+mn-lt"/>
                <a:ea typeface="+mn-ea"/>
                <a:cs typeface="+mn-cs"/>
              </a:rPr>
              <a:t>.</a:t>
            </a:r>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In basso e a </a:t>
            </a:r>
            <a:r>
              <a:rPr lang="en-GB" sz="1200" b="1" i="0" kern="1200" dirty="0" err="1">
                <a:solidFill>
                  <a:schemeClr val="tx1"/>
                </a:solidFill>
                <a:effectLst/>
                <a:latin typeface="+mn-lt"/>
                <a:ea typeface="+mn-ea"/>
                <a:cs typeface="+mn-cs"/>
              </a:rPr>
              <a:t>destra</a:t>
            </a:r>
            <a:r>
              <a:rPr lang="en-GB" sz="1200" b="1" i="0"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Indica</a:t>
            </a:r>
            <a:r>
              <a:rPr lang="en-GB" sz="1200" b="0" i="0" kern="1200" dirty="0">
                <a:solidFill>
                  <a:schemeClr val="tx1"/>
                </a:solidFill>
                <a:effectLst/>
                <a:latin typeface="+mn-lt"/>
                <a:ea typeface="+mn-ea"/>
                <a:cs typeface="+mn-cs"/>
              </a:rPr>
              <a:t> un </a:t>
            </a:r>
            <a:r>
              <a:rPr lang="en-GB" sz="1200" b="0" i="0" kern="1200" dirty="0" err="1">
                <a:solidFill>
                  <a:schemeClr val="tx1"/>
                </a:solidFill>
                <a:effectLst/>
                <a:latin typeface="+mn-lt"/>
                <a:ea typeface="+mn-ea"/>
                <a:cs typeface="+mn-cs"/>
              </a:rPr>
              <a:t>Dialogo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Interno</a:t>
            </a:r>
            <a:r>
              <a:rPr lang="en-GB" sz="1200" b="0" i="0" kern="1200" dirty="0">
                <a:solidFill>
                  <a:schemeClr val="tx1"/>
                </a:solidFill>
                <a:effectLst/>
                <a:latin typeface="+mn-lt"/>
                <a:ea typeface="+mn-ea"/>
                <a:cs typeface="+mn-cs"/>
              </a:rPr>
              <a:t>. Questa è la </a:t>
            </a:r>
            <a:r>
              <a:rPr lang="en-GB" sz="1200" b="0" i="0" kern="1200" dirty="0" err="1">
                <a:solidFill>
                  <a:schemeClr val="tx1"/>
                </a:solidFill>
                <a:effectLst/>
                <a:latin typeface="+mn-lt"/>
                <a:ea typeface="+mn-ea"/>
                <a:cs typeface="+mn-cs"/>
              </a:rPr>
              <a:t>direzione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degli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occhi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qualcuno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che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sta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parlando</a:t>
            </a:r>
            <a:r>
              <a:rPr lang="en-GB" sz="1200" b="0" i="0" kern="1200" dirty="0">
                <a:solidFill>
                  <a:schemeClr val="tx1"/>
                </a:solidFill>
                <a:effectLst/>
                <a:latin typeface="+mn-lt"/>
                <a:ea typeface="+mn-ea"/>
                <a:cs typeface="+mn-cs"/>
              </a:rPr>
              <a:t> con </a:t>
            </a:r>
            <a:r>
              <a:rPr lang="en-GB" sz="1200" b="0" i="0" kern="1200" dirty="0" err="1">
                <a:solidFill>
                  <a:schemeClr val="tx1"/>
                </a:solidFill>
                <a:effectLst/>
                <a:latin typeface="+mn-lt"/>
                <a:ea typeface="+mn-ea"/>
                <a:cs typeface="+mn-cs"/>
              </a:rPr>
              <a:t>sè</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stesso</a:t>
            </a:r>
            <a:r>
              <a:rPr lang="en-GB" sz="1200" b="0" i="0"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pPr/>
              <a:t>17</a:t>
            </a:fld>
            <a:endParaRPr lang="en-GB"/>
          </a:p>
        </p:txBody>
      </p:sp>
    </p:spTree>
    <p:extLst>
      <p:ext uri="{BB962C8B-B14F-4D97-AF65-F5344CB8AC3E}">
        <p14:creationId xmlns:p14="http://schemas.microsoft.com/office/powerpoint/2010/main" val="1531056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pPr/>
              <a:t>18</a:t>
            </a:fld>
            <a:endParaRPr lang="en-GB"/>
          </a:p>
        </p:txBody>
      </p:sp>
    </p:spTree>
    <p:extLst>
      <p:ext uri="{BB962C8B-B14F-4D97-AF65-F5344CB8AC3E}">
        <p14:creationId xmlns:p14="http://schemas.microsoft.com/office/powerpoint/2010/main" val="2635283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La </a:t>
            </a:r>
            <a:r>
              <a:rPr lang="en-GB" sz="1200" b="0" i="0" kern="1200" dirty="0" err="1">
                <a:solidFill>
                  <a:schemeClr val="tx1"/>
                </a:solidFill>
                <a:effectLst/>
                <a:latin typeface="+mn-lt"/>
                <a:ea typeface="+mn-ea"/>
                <a:cs typeface="+mn-cs"/>
              </a:rPr>
              <a:t>relazione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basa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su</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uno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stato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di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comprensione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armoniosa</a:t>
            </a:r>
            <a:r>
              <a:rPr lang="en-GB" sz="1200" b="0" i="0" kern="1200" baseline="0" dirty="0">
                <a:solidFill>
                  <a:schemeClr val="tx1"/>
                </a:solidFill>
                <a:effectLst/>
                <a:latin typeface="+mn-lt"/>
                <a:ea typeface="+mn-ea"/>
                <a:cs typeface="+mn-cs"/>
              </a:rPr>
              <a:t> con un </a:t>
            </a:r>
            <a:r>
              <a:rPr lang="en-GB" sz="1200" b="0" i="0" kern="1200" baseline="0" dirty="0" err="1">
                <a:solidFill>
                  <a:schemeClr val="tx1"/>
                </a:solidFill>
                <a:effectLst/>
                <a:latin typeface="+mn-lt"/>
                <a:ea typeface="+mn-ea"/>
                <a:cs typeface="+mn-cs"/>
              </a:rPr>
              <a:t>altro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individuo</a:t>
            </a:r>
            <a:r>
              <a:rPr lang="en-GB" sz="1200" b="0" i="0" kern="1200" baseline="0" dirty="0">
                <a:solidFill>
                  <a:schemeClr val="tx1"/>
                </a:solidFill>
                <a:effectLst/>
                <a:latin typeface="+mn-lt"/>
                <a:ea typeface="+mn-ea"/>
                <a:cs typeface="+mn-cs"/>
              </a:rPr>
              <a:t> o un </a:t>
            </a:r>
            <a:r>
              <a:rPr lang="en-GB" sz="1200" b="0" i="0" kern="1200" baseline="0" dirty="0" err="1">
                <a:solidFill>
                  <a:schemeClr val="tx1"/>
                </a:solidFill>
                <a:effectLst/>
                <a:latin typeface="+mn-lt"/>
                <a:ea typeface="+mn-ea"/>
                <a:cs typeface="+mn-cs"/>
              </a:rPr>
              <a:t>gruppo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che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permette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comunicazioni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migliori</a:t>
            </a:r>
            <a:r>
              <a:rPr lang="en-GB" sz="1200" b="0" i="0" kern="1200" baseline="0" dirty="0">
                <a:solidFill>
                  <a:schemeClr val="tx1"/>
                </a:solidFill>
                <a:effectLst/>
                <a:latin typeface="+mn-lt"/>
                <a:ea typeface="+mn-ea"/>
                <a:cs typeface="+mn-cs"/>
              </a:rPr>
              <a:t> e </a:t>
            </a:r>
            <a:r>
              <a:rPr lang="en-GB" sz="1200" b="0" i="0" kern="1200" baseline="0" dirty="0" err="1">
                <a:solidFill>
                  <a:schemeClr val="tx1"/>
                </a:solidFill>
                <a:effectLst/>
                <a:latin typeface="+mn-lt"/>
                <a:ea typeface="+mn-ea"/>
                <a:cs typeface="+mn-cs"/>
              </a:rPr>
              <a:t>più</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semplici</a:t>
            </a:r>
            <a:r>
              <a:rPr lang="en-GB" sz="1200" b="0" i="0" kern="1200" baseline="0" dirty="0">
                <a:solidFill>
                  <a:schemeClr val="tx1"/>
                </a:solidFill>
                <a:effectLst/>
                <a:latin typeface="+mn-lt"/>
                <a:ea typeface="+mn-ea"/>
                <a:cs typeface="+mn-cs"/>
              </a:rPr>
              <a:t>. In </a:t>
            </a:r>
            <a:r>
              <a:rPr lang="en-GB" sz="1200" b="0" i="0" kern="1200" baseline="0" dirty="0" err="1">
                <a:solidFill>
                  <a:schemeClr val="tx1"/>
                </a:solidFill>
                <a:effectLst/>
                <a:latin typeface="+mn-lt"/>
                <a:ea typeface="+mn-ea"/>
                <a:cs typeface="+mn-cs"/>
              </a:rPr>
              <a:t>altre</a:t>
            </a:r>
            <a:r>
              <a:rPr lang="en-GB" sz="1200" b="0" i="0" kern="1200" baseline="0" dirty="0">
                <a:solidFill>
                  <a:schemeClr val="tx1"/>
                </a:solidFill>
                <a:effectLst/>
                <a:latin typeface="+mn-lt"/>
                <a:ea typeface="+mn-ea"/>
                <a:cs typeface="+mn-cs"/>
              </a:rPr>
              <a:t> parole, la </a:t>
            </a:r>
            <a:r>
              <a:rPr lang="en-GB" sz="1200" b="0" i="0" kern="1200" baseline="0" dirty="0" err="1">
                <a:solidFill>
                  <a:schemeClr val="tx1"/>
                </a:solidFill>
                <a:effectLst/>
                <a:latin typeface="+mn-lt"/>
                <a:ea typeface="+mn-ea"/>
                <a:cs typeface="+mn-cs"/>
              </a:rPr>
              <a:t>relazione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consiste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nell’andare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d’accordo</a:t>
            </a:r>
            <a:r>
              <a:rPr lang="en-GB" sz="1200" b="0" i="0" kern="1200" baseline="0" dirty="0">
                <a:solidFill>
                  <a:schemeClr val="tx1"/>
                </a:solidFill>
                <a:effectLst/>
                <a:latin typeface="+mn-lt"/>
                <a:ea typeface="+mn-ea"/>
                <a:cs typeface="+mn-cs"/>
              </a:rPr>
              <a:t> con </a:t>
            </a:r>
            <a:r>
              <a:rPr lang="en-GB" sz="1200" b="0" i="0" kern="1200" baseline="0" dirty="0" err="1">
                <a:solidFill>
                  <a:schemeClr val="tx1"/>
                </a:solidFill>
                <a:effectLst/>
                <a:latin typeface="+mn-lt"/>
                <a:ea typeface="+mn-ea"/>
                <a:cs typeface="+mn-cs"/>
              </a:rPr>
              <a:t>un’altra</a:t>
            </a:r>
            <a:r>
              <a:rPr lang="en-GB" sz="1200" b="0" i="0" kern="1200" baseline="0" dirty="0">
                <a:solidFill>
                  <a:schemeClr val="tx1"/>
                </a:solidFill>
                <a:effectLst/>
                <a:latin typeface="+mn-lt"/>
                <a:ea typeface="+mn-ea"/>
                <a:cs typeface="+mn-cs"/>
              </a:rPr>
              <a:t> persona o con un </a:t>
            </a:r>
            <a:r>
              <a:rPr lang="en-GB" sz="1200" b="0" i="0" kern="1200" baseline="0" dirty="0" err="1">
                <a:solidFill>
                  <a:schemeClr val="tx1"/>
                </a:solidFill>
                <a:effectLst/>
                <a:latin typeface="+mn-lt"/>
                <a:ea typeface="+mn-ea"/>
                <a:cs typeface="+mn-cs"/>
              </a:rPr>
              <a:t>gruppo</a:t>
            </a:r>
            <a:r>
              <a:rPr lang="en-GB" sz="1200" b="0" i="0" kern="1200" baseline="0" dirty="0">
                <a:solidFill>
                  <a:schemeClr val="tx1"/>
                </a:solidFill>
                <a:effectLst/>
                <a:latin typeface="+mn-lt"/>
                <a:ea typeface="+mn-ea"/>
                <a:cs typeface="+mn-cs"/>
              </a:rPr>
              <a:t>, in </a:t>
            </a:r>
            <a:r>
              <a:rPr lang="en-GB" sz="1200" b="0" i="0" kern="1200" baseline="0" dirty="0" err="1">
                <a:solidFill>
                  <a:schemeClr val="tx1"/>
                </a:solidFill>
                <a:effectLst/>
                <a:latin typeface="+mn-lt"/>
                <a:ea typeface="+mn-ea"/>
                <a:cs typeface="+mn-cs"/>
              </a:rPr>
              <a:t>quanto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hanno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cose</a:t>
            </a:r>
            <a:r>
              <a:rPr lang="en-GB" sz="1200" b="0" i="0" kern="1200" baseline="0" dirty="0">
                <a:solidFill>
                  <a:schemeClr val="tx1"/>
                </a:solidFill>
                <a:effectLst/>
                <a:latin typeface="+mn-lt"/>
                <a:ea typeface="+mn-ea"/>
                <a:cs typeface="+mn-cs"/>
              </a:rPr>
              <a:t> in </a:t>
            </a:r>
            <a:r>
              <a:rPr lang="en-GB" sz="1200" b="0" i="0" kern="1200" baseline="0" dirty="0" err="1">
                <a:solidFill>
                  <a:schemeClr val="tx1"/>
                </a:solidFill>
                <a:effectLst/>
                <a:latin typeface="+mn-lt"/>
                <a:ea typeface="+mn-ea"/>
                <a:cs typeface="+mn-cs"/>
              </a:rPr>
              <a:t>comune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questo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solitamente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rende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processi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comunicativi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più</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semplici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ed</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efficaci</a:t>
            </a:r>
            <a:r>
              <a:rPr lang="en-GB" sz="1200" b="0" i="0" kern="1200" baseline="0" dirty="0">
                <a:solidFill>
                  <a:schemeClr val="tx1"/>
                </a:solidFill>
                <a:effectLst/>
                <a:latin typeface="+mn-lt"/>
                <a:ea typeface="+mn-ea"/>
                <a:cs typeface="+mn-cs"/>
              </a:rPr>
              <a:t>.</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pPr/>
              <a:t>19</a:t>
            </a:fld>
            <a:endParaRPr lang="en-GB"/>
          </a:p>
        </p:txBody>
      </p:sp>
    </p:spTree>
    <p:extLst>
      <p:ext uri="{BB962C8B-B14F-4D97-AF65-F5344CB8AC3E}">
        <p14:creationId xmlns:p14="http://schemas.microsoft.com/office/powerpoint/2010/main" val="2269860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La </a:t>
            </a:r>
            <a:r>
              <a:rPr lang="en-GB" sz="1200" b="0" i="0" kern="1200" dirty="0" err="1">
                <a:solidFill>
                  <a:schemeClr val="tx1"/>
                </a:solidFill>
                <a:effectLst/>
                <a:latin typeface="+mn-lt"/>
                <a:ea typeface="+mn-ea"/>
                <a:cs typeface="+mn-cs"/>
              </a:rPr>
              <a:t>relazione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basa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su</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uno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stato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di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comprensione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armoniosa</a:t>
            </a:r>
            <a:r>
              <a:rPr lang="en-GB" sz="1200" b="0" i="0" kern="1200" baseline="0" dirty="0">
                <a:solidFill>
                  <a:schemeClr val="tx1"/>
                </a:solidFill>
                <a:effectLst/>
                <a:latin typeface="+mn-lt"/>
                <a:ea typeface="+mn-ea"/>
                <a:cs typeface="+mn-cs"/>
              </a:rPr>
              <a:t> con un </a:t>
            </a:r>
            <a:r>
              <a:rPr lang="en-GB" sz="1200" b="0" i="0" kern="1200" baseline="0" dirty="0" err="1">
                <a:solidFill>
                  <a:schemeClr val="tx1"/>
                </a:solidFill>
                <a:effectLst/>
                <a:latin typeface="+mn-lt"/>
                <a:ea typeface="+mn-ea"/>
                <a:cs typeface="+mn-cs"/>
              </a:rPr>
              <a:t>altro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individuo</a:t>
            </a:r>
            <a:r>
              <a:rPr lang="en-GB" sz="1200" b="0" i="0" kern="1200" baseline="0" dirty="0">
                <a:solidFill>
                  <a:schemeClr val="tx1"/>
                </a:solidFill>
                <a:effectLst/>
                <a:latin typeface="+mn-lt"/>
                <a:ea typeface="+mn-ea"/>
                <a:cs typeface="+mn-cs"/>
              </a:rPr>
              <a:t> o un </a:t>
            </a:r>
            <a:r>
              <a:rPr lang="en-GB" sz="1200" b="0" i="0" kern="1200" baseline="0" dirty="0" err="1">
                <a:solidFill>
                  <a:schemeClr val="tx1"/>
                </a:solidFill>
                <a:effectLst/>
                <a:latin typeface="+mn-lt"/>
                <a:ea typeface="+mn-ea"/>
                <a:cs typeface="+mn-cs"/>
              </a:rPr>
              <a:t>gruppo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che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permette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comunicazioni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migliori</a:t>
            </a:r>
            <a:r>
              <a:rPr lang="en-GB" sz="1200" b="0" i="0" kern="1200" baseline="0" dirty="0">
                <a:solidFill>
                  <a:schemeClr val="tx1"/>
                </a:solidFill>
                <a:effectLst/>
                <a:latin typeface="+mn-lt"/>
                <a:ea typeface="+mn-ea"/>
                <a:cs typeface="+mn-cs"/>
              </a:rPr>
              <a:t> e </a:t>
            </a:r>
            <a:r>
              <a:rPr lang="en-GB" sz="1200" b="0" i="0" kern="1200" baseline="0" dirty="0" err="1">
                <a:solidFill>
                  <a:schemeClr val="tx1"/>
                </a:solidFill>
                <a:effectLst/>
                <a:latin typeface="+mn-lt"/>
                <a:ea typeface="+mn-ea"/>
                <a:cs typeface="+mn-cs"/>
              </a:rPr>
              <a:t>più</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semplici</a:t>
            </a:r>
            <a:r>
              <a:rPr lang="en-GB" sz="1200" b="0" i="0" kern="1200" baseline="0" dirty="0">
                <a:solidFill>
                  <a:schemeClr val="tx1"/>
                </a:solidFill>
                <a:effectLst/>
                <a:latin typeface="+mn-lt"/>
                <a:ea typeface="+mn-ea"/>
                <a:cs typeface="+mn-cs"/>
              </a:rPr>
              <a:t>. In </a:t>
            </a:r>
            <a:r>
              <a:rPr lang="en-GB" sz="1200" b="0" i="0" kern="1200" baseline="0" dirty="0" err="1">
                <a:solidFill>
                  <a:schemeClr val="tx1"/>
                </a:solidFill>
                <a:effectLst/>
                <a:latin typeface="+mn-lt"/>
                <a:ea typeface="+mn-ea"/>
                <a:cs typeface="+mn-cs"/>
              </a:rPr>
              <a:t>altre</a:t>
            </a:r>
            <a:r>
              <a:rPr lang="en-GB" sz="1200" b="0" i="0" kern="1200" baseline="0" dirty="0">
                <a:solidFill>
                  <a:schemeClr val="tx1"/>
                </a:solidFill>
                <a:effectLst/>
                <a:latin typeface="+mn-lt"/>
                <a:ea typeface="+mn-ea"/>
                <a:cs typeface="+mn-cs"/>
              </a:rPr>
              <a:t> parole, la </a:t>
            </a:r>
            <a:r>
              <a:rPr lang="en-GB" sz="1200" b="0" i="0" kern="1200" baseline="0" dirty="0" err="1">
                <a:solidFill>
                  <a:schemeClr val="tx1"/>
                </a:solidFill>
                <a:effectLst/>
                <a:latin typeface="+mn-lt"/>
                <a:ea typeface="+mn-ea"/>
                <a:cs typeface="+mn-cs"/>
              </a:rPr>
              <a:t>relazione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consiste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nell’andare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d’accordo</a:t>
            </a:r>
            <a:r>
              <a:rPr lang="en-GB" sz="1200" b="0" i="0" kern="1200" baseline="0" dirty="0">
                <a:solidFill>
                  <a:schemeClr val="tx1"/>
                </a:solidFill>
                <a:effectLst/>
                <a:latin typeface="+mn-lt"/>
                <a:ea typeface="+mn-ea"/>
                <a:cs typeface="+mn-cs"/>
              </a:rPr>
              <a:t> con </a:t>
            </a:r>
            <a:r>
              <a:rPr lang="en-GB" sz="1200" b="0" i="0" kern="1200" baseline="0" dirty="0" err="1">
                <a:solidFill>
                  <a:schemeClr val="tx1"/>
                </a:solidFill>
                <a:effectLst/>
                <a:latin typeface="+mn-lt"/>
                <a:ea typeface="+mn-ea"/>
                <a:cs typeface="+mn-cs"/>
              </a:rPr>
              <a:t>un’altra</a:t>
            </a:r>
            <a:r>
              <a:rPr lang="en-GB" sz="1200" b="0" i="0" kern="1200" baseline="0" dirty="0">
                <a:solidFill>
                  <a:schemeClr val="tx1"/>
                </a:solidFill>
                <a:effectLst/>
                <a:latin typeface="+mn-lt"/>
                <a:ea typeface="+mn-ea"/>
                <a:cs typeface="+mn-cs"/>
              </a:rPr>
              <a:t> persona o con un </a:t>
            </a:r>
            <a:r>
              <a:rPr lang="en-GB" sz="1200" b="0" i="0" kern="1200" baseline="0" dirty="0" err="1">
                <a:solidFill>
                  <a:schemeClr val="tx1"/>
                </a:solidFill>
                <a:effectLst/>
                <a:latin typeface="+mn-lt"/>
                <a:ea typeface="+mn-ea"/>
                <a:cs typeface="+mn-cs"/>
              </a:rPr>
              <a:t>gruppo</a:t>
            </a:r>
            <a:r>
              <a:rPr lang="en-GB" sz="1200" b="0" i="0" kern="1200" baseline="0" dirty="0">
                <a:solidFill>
                  <a:schemeClr val="tx1"/>
                </a:solidFill>
                <a:effectLst/>
                <a:latin typeface="+mn-lt"/>
                <a:ea typeface="+mn-ea"/>
                <a:cs typeface="+mn-cs"/>
              </a:rPr>
              <a:t>, in </a:t>
            </a:r>
            <a:r>
              <a:rPr lang="en-GB" sz="1200" b="0" i="0" kern="1200" baseline="0" dirty="0" err="1">
                <a:solidFill>
                  <a:schemeClr val="tx1"/>
                </a:solidFill>
                <a:effectLst/>
                <a:latin typeface="+mn-lt"/>
                <a:ea typeface="+mn-ea"/>
                <a:cs typeface="+mn-cs"/>
              </a:rPr>
              <a:t>quanto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hanno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cose</a:t>
            </a:r>
            <a:r>
              <a:rPr lang="en-GB" sz="1200" b="0" i="0" kern="1200" baseline="0" dirty="0">
                <a:solidFill>
                  <a:schemeClr val="tx1"/>
                </a:solidFill>
                <a:effectLst/>
                <a:latin typeface="+mn-lt"/>
                <a:ea typeface="+mn-ea"/>
                <a:cs typeface="+mn-cs"/>
              </a:rPr>
              <a:t> in </a:t>
            </a:r>
            <a:r>
              <a:rPr lang="en-GB" sz="1200" b="0" i="0" kern="1200" baseline="0" dirty="0" err="1">
                <a:solidFill>
                  <a:schemeClr val="tx1"/>
                </a:solidFill>
                <a:effectLst/>
                <a:latin typeface="+mn-lt"/>
                <a:ea typeface="+mn-ea"/>
                <a:cs typeface="+mn-cs"/>
              </a:rPr>
              <a:t>comune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questo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solitamente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rende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processi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comunicativi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più</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semplici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ed</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efficaci</a:t>
            </a:r>
            <a:r>
              <a:rPr lang="en-GB" sz="1200" b="0" i="0" kern="1200" baseline="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pPr/>
              <a:t>20</a:t>
            </a:fld>
            <a:endParaRPr lang="en-GB"/>
          </a:p>
        </p:txBody>
      </p:sp>
    </p:spTree>
    <p:extLst>
      <p:ext uri="{BB962C8B-B14F-4D97-AF65-F5344CB8AC3E}">
        <p14:creationId xmlns:p14="http://schemas.microsoft.com/office/powerpoint/2010/main" val="1252868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err="1"/>
              <a:t>Descrizione</a:t>
            </a:r>
            <a:r>
              <a:rPr lang="en-GB" sz="1200" b="1" dirty="0"/>
              <a:t>:</a:t>
            </a:r>
            <a:br>
              <a:rPr lang="en-GB" sz="1200" dirty="0"/>
            </a:br>
            <a:r>
              <a:rPr lang="en-GB" sz="1200" dirty="0"/>
              <a:t>Di’ a </a:t>
            </a:r>
            <a:r>
              <a:rPr lang="en-GB" sz="1200" dirty="0" err="1"/>
              <a:t>tutti</a:t>
            </a:r>
            <a:r>
              <a:rPr lang="en-GB" sz="1200" dirty="0"/>
              <a:t> </a:t>
            </a:r>
            <a:r>
              <a:rPr lang="en-GB" sz="1200" dirty="0" err="1"/>
              <a:t>di</a:t>
            </a:r>
            <a:r>
              <a:rPr lang="en-GB" sz="1200" dirty="0"/>
              <a:t> </a:t>
            </a:r>
            <a:r>
              <a:rPr lang="en-GB" sz="1200" dirty="0" err="1"/>
              <a:t>scegliere</a:t>
            </a:r>
            <a:r>
              <a:rPr lang="en-GB" sz="1200" dirty="0"/>
              <a:t> un partner, </a:t>
            </a:r>
            <a:r>
              <a:rPr lang="en-GB" sz="1200" dirty="0" err="1"/>
              <a:t>preferibilmente</a:t>
            </a:r>
            <a:r>
              <a:rPr lang="en-GB" sz="1200" dirty="0"/>
              <a:t> </a:t>
            </a:r>
            <a:r>
              <a:rPr lang="en-GB" sz="1200" dirty="0" err="1"/>
              <a:t>qualcuno</a:t>
            </a:r>
            <a:r>
              <a:rPr lang="en-GB" sz="1200" baseline="0" dirty="0"/>
              <a:t> </a:t>
            </a:r>
            <a:r>
              <a:rPr lang="en-GB" sz="1200" baseline="0" dirty="0" err="1"/>
              <a:t>che</a:t>
            </a:r>
            <a:r>
              <a:rPr lang="en-GB" sz="1200" baseline="0" dirty="0"/>
              <a:t> non </a:t>
            </a:r>
            <a:r>
              <a:rPr lang="en-GB" sz="1200" baseline="0" dirty="0" err="1"/>
              <a:t>si</a:t>
            </a:r>
            <a:r>
              <a:rPr lang="en-GB" sz="1200" baseline="0" dirty="0"/>
              <a:t> </a:t>
            </a:r>
            <a:r>
              <a:rPr lang="en-GB" sz="1200" baseline="0" dirty="0" err="1"/>
              <a:t>conosce</a:t>
            </a:r>
            <a:r>
              <a:rPr lang="en-GB" sz="1200" baseline="0" dirty="0"/>
              <a:t> </a:t>
            </a:r>
            <a:r>
              <a:rPr lang="en-GB" sz="1200" baseline="0" dirty="0" err="1"/>
              <a:t>bene</a:t>
            </a:r>
            <a:r>
              <a:rPr lang="en-GB" sz="1200" baseline="0" dirty="0"/>
              <a:t> o con cui non </a:t>
            </a:r>
            <a:r>
              <a:rPr lang="en-GB" sz="1200" baseline="0" dirty="0" err="1"/>
              <a:t>si</a:t>
            </a:r>
            <a:r>
              <a:rPr lang="en-GB" sz="1200" baseline="0" dirty="0"/>
              <a:t> </a:t>
            </a:r>
            <a:r>
              <a:rPr lang="en-GB" sz="1200" baseline="0" dirty="0" err="1"/>
              <a:t>lavora</a:t>
            </a:r>
            <a:r>
              <a:rPr lang="en-GB" sz="1200" baseline="0" dirty="0"/>
              <a:t> </a:t>
            </a:r>
            <a:r>
              <a:rPr lang="en-GB" sz="1200" baseline="0" dirty="0" err="1"/>
              <a:t>spesso</a:t>
            </a:r>
            <a:r>
              <a:rPr lang="en-GB" sz="1200" dirty="0"/>
              <a:t>. </a:t>
            </a:r>
            <a:r>
              <a:rPr lang="en-GB" sz="1200" dirty="0" err="1"/>
              <a:t>Decidi</a:t>
            </a:r>
            <a:r>
              <a:rPr lang="en-GB" sz="1200" dirty="0"/>
              <a:t> chi è A e chi è B. Ti </a:t>
            </a:r>
            <a:r>
              <a:rPr lang="en-GB" sz="1200" dirty="0" err="1"/>
              <a:t>metterai</a:t>
            </a:r>
            <a:r>
              <a:rPr lang="en-GB" sz="1200" dirty="0"/>
              <a:t> </a:t>
            </a:r>
            <a:r>
              <a:rPr lang="en-GB" sz="1200" dirty="0" err="1"/>
              <a:t>di</a:t>
            </a:r>
            <a:r>
              <a:rPr lang="en-GB" sz="1200" dirty="0"/>
              <a:t> </a:t>
            </a:r>
            <a:r>
              <a:rPr lang="en-GB" sz="1200" dirty="0" err="1"/>
              <a:t>fronte</a:t>
            </a:r>
            <a:r>
              <a:rPr lang="en-GB" sz="1200" dirty="0"/>
              <a:t> al </a:t>
            </a:r>
            <a:r>
              <a:rPr lang="en-GB" sz="1200" dirty="0" err="1"/>
              <a:t>tuo</a:t>
            </a:r>
            <a:r>
              <a:rPr lang="en-GB" sz="1200" dirty="0"/>
              <a:t> partner e,</a:t>
            </a:r>
            <a:r>
              <a:rPr lang="en-GB" sz="1200" baseline="0" dirty="0"/>
              <a:t> un </a:t>
            </a:r>
            <a:r>
              <a:rPr lang="en-GB" sz="1200" baseline="0" dirty="0" err="1"/>
              <a:t>modo</a:t>
            </a:r>
            <a:r>
              <a:rPr lang="en-GB" sz="1200" baseline="0" dirty="0"/>
              <a:t> </a:t>
            </a:r>
            <a:r>
              <a:rPr lang="en-GB" sz="1200" baseline="0" dirty="0" err="1"/>
              <a:t>semplice</a:t>
            </a:r>
            <a:r>
              <a:rPr lang="en-GB" sz="1200" baseline="0" dirty="0"/>
              <a:t> per </a:t>
            </a:r>
            <a:r>
              <a:rPr lang="en-GB" sz="1200" baseline="0" dirty="0" err="1"/>
              <a:t>iniziare</a:t>
            </a:r>
            <a:r>
              <a:rPr lang="en-GB" sz="1200" baseline="0" dirty="0"/>
              <a:t> è </a:t>
            </a:r>
            <a:r>
              <a:rPr lang="en-GB" sz="1200" baseline="0" dirty="0" err="1"/>
              <a:t>di</a:t>
            </a:r>
            <a:r>
              <a:rPr lang="en-GB" sz="1200" baseline="0" dirty="0"/>
              <a:t> stare in </a:t>
            </a:r>
            <a:r>
              <a:rPr lang="en-GB" sz="1200" baseline="0" dirty="0" err="1"/>
              <a:t>piedi</a:t>
            </a:r>
            <a:r>
              <a:rPr lang="en-GB" sz="1200" baseline="0" dirty="0"/>
              <a:t> con </a:t>
            </a:r>
            <a:r>
              <a:rPr lang="en-GB" sz="1200" baseline="0" dirty="0" err="1"/>
              <a:t>i</a:t>
            </a:r>
            <a:r>
              <a:rPr lang="en-GB" sz="1200" baseline="0" dirty="0"/>
              <a:t> </a:t>
            </a:r>
            <a:r>
              <a:rPr lang="en-GB" sz="1200" baseline="0" dirty="0" err="1"/>
              <a:t>palmi</a:t>
            </a:r>
            <a:r>
              <a:rPr lang="en-GB" sz="1200" baseline="0" dirty="0"/>
              <a:t> </a:t>
            </a:r>
            <a:r>
              <a:rPr lang="en-GB" sz="1200" baseline="0" dirty="0" err="1"/>
              <a:t>aperti</a:t>
            </a:r>
            <a:r>
              <a:rPr lang="en-GB" sz="1200" baseline="0" dirty="0"/>
              <a:t> </a:t>
            </a:r>
            <a:r>
              <a:rPr lang="en-GB" sz="1200" baseline="0" dirty="0" err="1"/>
              <a:t>rivolti</a:t>
            </a:r>
            <a:r>
              <a:rPr lang="en-GB" sz="1200" baseline="0" dirty="0"/>
              <a:t> </a:t>
            </a:r>
            <a:r>
              <a:rPr lang="en-GB" sz="1200" baseline="0" dirty="0" err="1"/>
              <a:t>l’uno</a:t>
            </a:r>
            <a:r>
              <a:rPr lang="en-GB" sz="1200" baseline="0" dirty="0"/>
              <a:t> verso </a:t>
            </a:r>
            <a:r>
              <a:rPr lang="en-GB" sz="1200" baseline="0" dirty="0" err="1"/>
              <a:t>l’altro</a:t>
            </a:r>
            <a:r>
              <a:rPr lang="en-GB" sz="1200" baseline="0" dirty="0"/>
              <a:t> ma </a:t>
            </a:r>
            <a:r>
              <a:rPr lang="en-GB" sz="1200" baseline="0" dirty="0" err="1"/>
              <a:t>senza</a:t>
            </a:r>
            <a:r>
              <a:rPr lang="en-GB" sz="1200" baseline="0" dirty="0"/>
              <a:t> </a:t>
            </a:r>
            <a:r>
              <a:rPr lang="en-GB" sz="1200" baseline="0" dirty="0" err="1"/>
              <a:t>toccarsi</a:t>
            </a:r>
            <a:r>
              <a:rPr lang="en-GB" sz="1200" dirty="0"/>
              <a:t>. </a:t>
            </a:r>
            <a:r>
              <a:rPr lang="en-GB" sz="1200" dirty="0" err="1"/>
              <a:t>Spiega</a:t>
            </a:r>
            <a:r>
              <a:rPr lang="en-GB" sz="1200" dirty="0"/>
              <a:t> </a:t>
            </a:r>
            <a:r>
              <a:rPr lang="en-GB" sz="1200" dirty="0" err="1"/>
              <a:t>alle</a:t>
            </a:r>
            <a:r>
              <a:rPr lang="en-GB" sz="1200" dirty="0"/>
              <a:t> </a:t>
            </a:r>
            <a:r>
              <a:rPr lang="en-GB" sz="1200" dirty="0" err="1"/>
              <a:t>coppie</a:t>
            </a:r>
            <a:r>
              <a:rPr lang="en-GB" sz="1200" dirty="0"/>
              <a:t> </a:t>
            </a:r>
            <a:r>
              <a:rPr lang="en-GB" sz="1200" dirty="0" err="1"/>
              <a:t>che</a:t>
            </a:r>
            <a:r>
              <a:rPr lang="en-GB" sz="1200" dirty="0"/>
              <a:t> </a:t>
            </a:r>
            <a:r>
              <a:rPr lang="en-GB" sz="1200" dirty="0" err="1"/>
              <a:t>quando</a:t>
            </a:r>
            <a:r>
              <a:rPr lang="en-GB" sz="1200" dirty="0"/>
              <a:t> </a:t>
            </a:r>
            <a:r>
              <a:rPr lang="en-GB" sz="1200" dirty="0" err="1"/>
              <a:t>dirai</a:t>
            </a:r>
            <a:r>
              <a:rPr lang="en-GB" sz="1200" dirty="0"/>
              <a:t> “Via”, A </a:t>
            </a:r>
            <a:r>
              <a:rPr lang="en-GB" sz="1200" dirty="0" err="1"/>
              <a:t>inizierà</a:t>
            </a:r>
            <a:r>
              <a:rPr lang="en-GB" sz="1200" dirty="0"/>
              <a:t> a </a:t>
            </a:r>
            <a:r>
              <a:rPr lang="en-GB" sz="1200" dirty="0" err="1"/>
              <a:t>muoversi</a:t>
            </a:r>
            <a:r>
              <a:rPr lang="en-GB" sz="1200" dirty="0"/>
              <a:t> e B </a:t>
            </a:r>
            <a:r>
              <a:rPr lang="en-GB" sz="1200" dirty="0" err="1"/>
              <a:t>imiterà</a:t>
            </a:r>
            <a:r>
              <a:rPr lang="en-GB" sz="1200" baseline="0" dirty="0"/>
              <a:t> come </a:t>
            </a:r>
            <a:r>
              <a:rPr lang="en-GB" sz="1200" baseline="0" dirty="0" err="1"/>
              <a:t>uno</a:t>
            </a:r>
            <a:r>
              <a:rPr lang="en-GB" sz="1200" baseline="0" dirty="0"/>
              <a:t> </a:t>
            </a:r>
            <a:r>
              <a:rPr lang="en-GB" sz="1200" baseline="0" dirty="0" err="1"/>
              <a:t>specchio</a:t>
            </a:r>
            <a:r>
              <a:rPr lang="en-GB" sz="1200" baseline="0" dirty="0"/>
              <a:t> </a:t>
            </a:r>
            <a:r>
              <a:rPr lang="en-GB" sz="1200" baseline="0" dirty="0" err="1"/>
              <a:t>i</a:t>
            </a:r>
            <a:r>
              <a:rPr lang="en-GB" sz="1200" baseline="0" dirty="0"/>
              <a:t> </a:t>
            </a:r>
            <a:r>
              <a:rPr lang="en-GB" sz="1200" baseline="0" dirty="0" err="1"/>
              <a:t>movimenti</a:t>
            </a:r>
            <a:r>
              <a:rPr lang="en-GB" sz="1200" baseline="0" dirty="0"/>
              <a:t> </a:t>
            </a:r>
            <a:r>
              <a:rPr lang="en-GB" sz="1200" baseline="0" dirty="0" err="1"/>
              <a:t>di</a:t>
            </a:r>
            <a:r>
              <a:rPr lang="en-GB" sz="1200" baseline="0" dirty="0"/>
              <a:t> A. </a:t>
            </a:r>
            <a:r>
              <a:rPr lang="en-GB" sz="1200" baseline="0" dirty="0" err="1"/>
              <a:t>Spiega</a:t>
            </a:r>
            <a:r>
              <a:rPr lang="en-GB" sz="1200" baseline="0" dirty="0"/>
              <a:t> </a:t>
            </a:r>
            <a:r>
              <a:rPr lang="en-GB" sz="1200" baseline="0" dirty="0" err="1"/>
              <a:t>che</a:t>
            </a:r>
            <a:r>
              <a:rPr lang="en-GB" sz="1200" baseline="0" dirty="0"/>
              <a:t> </a:t>
            </a:r>
            <a:r>
              <a:rPr lang="en-GB" sz="1200" baseline="0" dirty="0" err="1"/>
              <a:t>l’obiettivo</a:t>
            </a:r>
            <a:r>
              <a:rPr lang="en-GB" sz="1200" baseline="0" dirty="0"/>
              <a:t> è </a:t>
            </a:r>
            <a:r>
              <a:rPr lang="en-GB" sz="1200" baseline="0" dirty="0" err="1"/>
              <a:t>muoversi</a:t>
            </a:r>
            <a:r>
              <a:rPr lang="en-GB" sz="1200" baseline="0" dirty="0"/>
              <a:t> lentamente e in </a:t>
            </a:r>
            <a:r>
              <a:rPr lang="en-GB" sz="1200" baseline="0" dirty="0" err="1"/>
              <a:t>modo</a:t>
            </a:r>
            <a:r>
              <a:rPr lang="en-GB" sz="1200" baseline="0" dirty="0"/>
              <a:t> </a:t>
            </a:r>
            <a:r>
              <a:rPr lang="en-GB" sz="1200" baseline="0" dirty="0" err="1"/>
              <a:t>preciso</a:t>
            </a:r>
            <a:r>
              <a:rPr lang="en-GB" sz="1200" dirty="0"/>
              <a:t>, </a:t>
            </a:r>
            <a:r>
              <a:rPr lang="en-GB" sz="1200" dirty="0" err="1"/>
              <a:t>così</a:t>
            </a:r>
            <a:r>
              <a:rPr lang="en-GB" sz="1200" dirty="0"/>
              <a:t> </a:t>
            </a:r>
            <a:r>
              <a:rPr lang="en-GB" sz="1200" dirty="0" err="1"/>
              <a:t>da</a:t>
            </a:r>
            <a:r>
              <a:rPr lang="en-GB" sz="1200" dirty="0"/>
              <a:t> non</a:t>
            </a:r>
            <a:r>
              <a:rPr lang="en-GB" sz="1200" baseline="0" dirty="0"/>
              <a:t> </a:t>
            </a:r>
            <a:r>
              <a:rPr lang="en-GB" sz="1200" baseline="0" dirty="0" err="1"/>
              <a:t>essere</a:t>
            </a:r>
            <a:r>
              <a:rPr lang="en-GB" sz="1200" baseline="0" dirty="0"/>
              <a:t> </a:t>
            </a:r>
            <a:r>
              <a:rPr lang="en-GB" sz="1200" baseline="0" dirty="0" err="1"/>
              <a:t>più</a:t>
            </a:r>
            <a:r>
              <a:rPr lang="en-GB" sz="1200" baseline="0" dirty="0"/>
              <a:t> in </a:t>
            </a:r>
            <a:r>
              <a:rPr lang="en-GB" sz="1200" baseline="0" dirty="0" err="1"/>
              <a:t>grado</a:t>
            </a:r>
            <a:r>
              <a:rPr lang="en-GB" sz="1200" baseline="0" dirty="0"/>
              <a:t> </a:t>
            </a:r>
            <a:r>
              <a:rPr lang="en-GB" sz="1200" baseline="0" dirty="0" err="1"/>
              <a:t>di</a:t>
            </a:r>
            <a:r>
              <a:rPr lang="en-GB" sz="1200" baseline="0" dirty="0"/>
              <a:t> </a:t>
            </a:r>
            <a:r>
              <a:rPr lang="en-GB" sz="1200" baseline="0" dirty="0" err="1"/>
              <a:t>distinguere</a:t>
            </a:r>
            <a:r>
              <a:rPr lang="en-GB" sz="1200" baseline="0" dirty="0"/>
              <a:t> chi </a:t>
            </a:r>
            <a:r>
              <a:rPr lang="en-GB" sz="1200" baseline="0" dirty="0" err="1"/>
              <a:t>sta</a:t>
            </a:r>
            <a:r>
              <a:rPr lang="en-GB" sz="1200" baseline="0" dirty="0"/>
              <a:t> </a:t>
            </a:r>
            <a:r>
              <a:rPr lang="en-GB" sz="1200" baseline="0" dirty="0" err="1"/>
              <a:t>conducendo</a:t>
            </a:r>
            <a:r>
              <a:rPr lang="en-GB" sz="1200" baseline="0" dirty="0"/>
              <a:t> e chi </a:t>
            </a:r>
            <a:r>
              <a:rPr lang="en-GB" sz="1200" baseline="0" dirty="0" err="1"/>
              <a:t>sta</a:t>
            </a:r>
            <a:r>
              <a:rPr lang="en-GB" sz="1200" baseline="0" dirty="0"/>
              <a:t> </a:t>
            </a:r>
            <a:r>
              <a:rPr lang="en-GB" sz="1200" baseline="0" dirty="0" err="1"/>
              <a:t>seguendo</a:t>
            </a:r>
            <a:r>
              <a:rPr lang="en-GB" sz="1200" baseline="0" dirty="0"/>
              <a:t>.</a:t>
            </a:r>
            <a:r>
              <a:rPr lang="en-GB" sz="1200" dirty="0"/>
              <a:t> </a:t>
            </a:r>
            <a:r>
              <a:rPr lang="en-GB" sz="1200" dirty="0" err="1"/>
              <a:t>Digli</a:t>
            </a:r>
            <a:r>
              <a:rPr lang="en-GB" sz="1200" dirty="0"/>
              <a:t> </a:t>
            </a:r>
            <a:r>
              <a:rPr lang="en-GB" sz="1200" dirty="0" err="1"/>
              <a:t>di</a:t>
            </a:r>
            <a:r>
              <a:rPr lang="en-GB" sz="1200" dirty="0"/>
              <a:t> </a:t>
            </a:r>
            <a:r>
              <a:rPr lang="en-GB" sz="1200" dirty="0" err="1"/>
              <a:t>mantenere</a:t>
            </a:r>
            <a:r>
              <a:rPr lang="en-GB" sz="1200" baseline="0" dirty="0"/>
              <a:t> </a:t>
            </a:r>
            <a:r>
              <a:rPr lang="en-GB" sz="1200" baseline="0" dirty="0" err="1"/>
              <a:t>il</a:t>
            </a:r>
            <a:r>
              <a:rPr lang="en-GB" sz="1200" baseline="0" dirty="0"/>
              <a:t> </a:t>
            </a:r>
            <a:r>
              <a:rPr lang="en-GB" sz="1200" baseline="0" dirty="0" err="1"/>
              <a:t>contatto</a:t>
            </a:r>
            <a:r>
              <a:rPr lang="en-GB" sz="1200" baseline="0" dirty="0"/>
              <a:t> </a:t>
            </a:r>
            <a:r>
              <a:rPr lang="en-GB" sz="1200" baseline="0" dirty="0" err="1"/>
              <a:t>visivo</a:t>
            </a:r>
            <a:r>
              <a:rPr lang="en-GB" sz="1200" dirty="0"/>
              <a:t>, </a:t>
            </a:r>
            <a:r>
              <a:rPr lang="en-GB" sz="1200" dirty="0" err="1"/>
              <a:t>di</a:t>
            </a:r>
            <a:r>
              <a:rPr lang="en-GB" sz="1200" dirty="0"/>
              <a:t> non </a:t>
            </a:r>
            <a:r>
              <a:rPr lang="en-GB" sz="1200" dirty="0" err="1"/>
              <a:t>guardare</a:t>
            </a:r>
            <a:r>
              <a:rPr lang="en-GB" sz="1200" dirty="0"/>
              <a:t> le </a:t>
            </a:r>
            <a:r>
              <a:rPr lang="en-GB" sz="1200" dirty="0" err="1"/>
              <a:t>mani</a:t>
            </a:r>
            <a:r>
              <a:rPr lang="en-GB" sz="1200" dirty="0"/>
              <a:t> o </a:t>
            </a:r>
            <a:r>
              <a:rPr lang="en-GB" sz="1200" dirty="0" err="1"/>
              <a:t>altre</a:t>
            </a:r>
            <a:r>
              <a:rPr lang="en-GB" sz="1200" dirty="0"/>
              <a:t> </a:t>
            </a:r>
            <a:r>
              <a:rPr lang="en-GB" sz="1200" dirty="0" err="1"/>
              <a:t>parti</a:t>
            </a:r>
            <a:r>
              <a:rPr lang="en-GB" sz="1200" dirty="0"/>
              <a:t> del </a:t>
            </a:r>
            <a:r>
              <a:rPr lang="en-GB" sz="1200" dirty="0" err="1"/>
              <a:t>corpo</a:t>
            </a:r>
            <a:r>
              <a:rPr lang="en-GB" sz="1200" dirty="0"/>
              <a:t> </a:t>
            </a:r>
            <a:r>
              <a:rPr lang="en-GB" sz="1200" dirty="0" err="1"/>
              <a:t>che</a:t>
            </a:r>
            <a:r>
              <a:rPr lang="en-GB" sz="1200" dirty="0"/>
              <a:t> </a:t>
            </a:r>
            <a:r>
              <a:rPr lang="en-GB" sz="1200" dirty="0" err="1"/>
              <a:t>si</a:t>
            </a:r>
            <a:r>
              <a:rPr lang="en-GB" sz="1200" dirty="0"/>
              <a:t> </a:t>
            </a:r>
            <a:r>
              <a:rPr lang="en-GB" sz="1200" dirty="0" err="1"/>
              <a:t>muovono</a:t>
            </a:r>
            <a:r>
              <a:rPr lang="en-GB" sz="1200" dirty="0"/>
              <a:t>.</a:t>
            </a:r>
          </a:p>
          <a:p>
            <a:r>
              <a:rPr lang="en-GB" sz="1200" dirty="0" err="1"/>
              <a:t>Dopo</a:t>
            </a:r>
            <a:r>
              <a:rPr lang="en-GB" sz="1200" dirty="0"/>
              <a:t> un </a:t>
            </a:r>
            <a:r>
              <a:rPr lang="en-GB" sz="1200" dirty="0" err="1"/>
              <a:t>po</a:t>
            </a:r>
            <a:r>
              <a:rPr lang="en-GB" sz="1200" dirty="0"/>
              <a:t>’ </a:t>
            </a:r>
            <a:r>
              <a:rPr lang="en-GB" sz="1200" dirty="0" err="1"/>
              <a:t>di</a:t>
            </a:r>
            <a:r>
              <a:rPr lang="en-GB" sz="1200" dirty="0"/>
              <a:t> tempo, in </a:t>
            </a:r>
            <a:r>
              <a:rPr lang="en-GB" sz="1200" dirty="0" err="1"/>
              <a:t>quanto</a:t>
            </a:r>
            <a:r>
              <a:rPr lang="en-GB" sz="1200" dirty="0"/>
              <a:t> </a:t>
            </a:r>
            <a:r>
              <a:rPr lang="en-GB" sz="1200" dirty="0" err="1"/>
              <a:t>moderatore</a:t>
            </a:r>
            <a:r>
              <a:rPr lang="en-GB" sz="1200" dirty="0"/>
              <a:t>, </a:t>
            </a:r>
            <a:r>
              <a:rPr lang="en-GB" sz="1200" dirty="0" err="1"/>
              <a:t>digli</a:t>
            </a:r>
            <a:r>
              <a:rPr lang="en-GB" sz="1200" dirty="0"/>
              <a:t> </a:t>
            </a:r>
            <a:r>
              <a:rPr lang="en-GB" sz="1200" dirty="0" err="1"/>
              <a:t>di</a:t>
            </a:r>
            <a:r>
              <a:rPr lang="en-GB" sz="1200" dirty="0"/>
              <a:t> </a:t>
            </a:r>
            <a:r>
              <a:rPr lang="en-GB" sz="1200" dirty="0" err="1"/>
              <a:t>scambiarsi</a:t>
            </a:r>
            <a:r>
              <a:rPr lang="en-GB" sz="1200" dirty="0"/>
              <a:t> </a:t>
            </a:r>
            <a:r>
              <a:rPr lang="en-GB" sz="1200" dirty="0" err="1"/>
              <a:t>i</a:t>
            </a:r>
            <a:r>
              <a:rPr lang="en-GB" sz="1200" dirty="0"/>
              <a:t> </a:t>
            </a:r>
            <a:r>
              <a:rPr lang="en-GB" sz="1200" dirty="0" err="1"/>
              <a:t>ruoli</a:t>
            </a:r>
            <a:r>
              <a:rPr lang="en-GB" sz="1200" dirty="0"/>
              <a:t>. B </a:t>
            </a:r>
            <a:r>
              <a:rPr lang="en-GB" sz="1200" dirty="0" err="1"/>
              <a:t>diventa</a:t>
            </a:r>
            <a:r>
              <a:rPr lang="en-GB" sz="1200" dirty="0"/>
              <a:t> </a:t>
            </a:r>
            <a:r>
              <a:rPr lang="en-GB" sz="1200" dirty="0" err="1"/>
              <a:t>colui</a:t>
            </a:r>
            <a:r>
              <a:rPr lang="en-GB" sz="1200" dirty="0"/>
              <a:t> </a:t>
            </a:r>
            <a:r>
              <a:rPr lang="en-GB" sz="1200" dirty="0" err="1"/>
              <a:t>che</a:t>
            </a:r>
            <a:r>
              <a:rPr lang="en-GB" sz="1200" dirty="0"/>
              <a:t> conduce e A </a:t>
            </a:r>
            <a:r>
              <a:rPr lang="en-GB" sz="1200" dirty="0" err="1"/>
              <a:t>colui</a:t>
            </a:r>
            <a:r>
              <a:rPr lang="en-GB" sz="1200" dirty="0"/>
              <a:t> </a:t>
            </a:r>
            <a:r>
              <a:rPr lang="en-GB" sz="1200" dirty="0" err="1"/>
              <a:t>che</a:t>
            </a:r>
            <a:r>
              <a:rPr lang="en-GB" sz="1200" dirty="0"/>
              <a:t> segue. Questa</a:t>
            </a:r>
            <a:r>
              <a:rPr lang="en-GB" sz="1200" baseline="0" dirty="0"/>
              <a:t> </a:t>
            </a:r>
            <a:r>
              <a:rPr lang="en-GB" sz="1200" baseline="0" dirty="0" err="1"/>
              <a:t>transizione</a:t>
            </a:r>
            <a:r>
              <a:rPr lang="en-GB" sz="1200" baseline="0" dirty="0"/>
              <a:t> </a:t>
            </a:r>
            <a:r>
              <a:rPr lang="en-GB" sz="1200" baseline="0" dirty="0" err="1"/>
              <a:t>dovrebbe</a:t>
            </a:r>
            <a:r>
              <a:rPr lang="en-GB" sz="1200" baseline="0" dirty="0"/>
              <a:t> </a:t>
            </a:r>
            <a:r>
              <a:rPr lang="en-GB" sz="1200" baseline="0" dirty="0" err="1"/>
              <a:t>essere</a:t>
            </a:r>
            <a:r>
              <a:rPr lang="en-GB" sz="1200" baseline="0" dirty="0"/>
              <a:t> </a:t>
            </a:r>
            <a:r>
              <a:rPr lang="en-GB" sz="1200" baseline="0" dirty="0" err="1"/>
              <a:t>fluida</a:t>
            </a:r>
            <a:r>
              <a:rPr lang="en-GB" sz="1200" dirty="0"/>
              <a:t>. </a:t>
            </a:r>
            <a:r>
              <a:rPr lang="it-IT" sz="1200" dirty="0"/>
              <a:t>Alla fine non c'è modo di dire quale giocatore stia conducendo l'esercizio. L’obiettivo è creare sintonia tra i partecipanti</a:t>
            </a:r>
            <a:r>
              <a:rPr lang="en-GB" sz="1200" dirty="0"/>
              <a:t>.</a:t>
            </a:r>
          </a:p>
          <a:p>
            <a:endParaRPr lang="en-GB" sz="1200" b="1" dirty="0"/>
          </a:p>
          <a:p>
            <a:r>
              <a:rPr lang="en-GB" sz="1200" b="1" i="1" dirty="0" err="1"/>
              <a:t>Consigli</a:t>
            </a:r>
            <a:r>
              <a:rPr lang="en-GB" sz="1200" b="1" i="1" dirty="0"/>
              <a:t>:</a:t>
            </a:r>
            <a:br>
              <a:rPr lang="en-GB" sz="1200" i="1" dirty="0"/>
            </a:br>
            <a:r>
              <a:rPr lang="en-GB" sz="1200" i="1" dirty="0" err="1"/>
              <a:t>Cronometra</a:t>
            </a:r>
            <a:r>
              <a:rPr lang="en-GB" sz="1200" i="1" baseline="0" dirty="0"/>
              <a:t> </a:t>
            </a:r>
            <a:r>
              <a:rPr lang="en-GB" sz="1200" i="1" baseline="0" dirty="0" err="1"/>
              <a:t>l’esercizio</a:t>
            </a:r>
            <a:r>
              <a:rPr lang="en-GB" sz="1200" i="1" baseline="0" dirty="0"/>
              <a:t>, </a:t>
            </a:r>
            <a:r>
              <a:rPr lang="en-GB" sz="1200" i="1" baseline="0" dirty="0" err="1"/>
              <a:t>dai</a:t>
            </a:r>
            <a:r>
              <a:rPr lang="en-GB" sz="1200" i="1" baseline="0" dirty="0"/>
              <a:t> circa 2 </a:t>
            </a:r>
            <a:r>
              <a:rPr lang="en-GB" sz="1200" i="1" baseline="0" dirty="0" err="1"/>
              <a:t>minuti</a:t>
            </a:r>
            <a:r>
              <a:rPr lang="en-GB" sz="1200" i="1" baseline="0" dirty="0"/>
              <a:t>. </a:t>
            </a:r>
            <a:r>
              <a:rPr lang="en-GB" sz="1200" i="1" dirty="0"/>
              <a:t>– </a:t>
            </a:r>
            <a:r>
              <a:rPr lang="en-GB" sz="1200" i="1" dirty="0" err="1"/>
              <a:t>Spiega</a:t>
            </a:r>
            <a:r>
              <a:rPr lang="en-GB" sz="1200" i="1" dirty="0"/>
              <a:t> come </a:t>
            </a:r>
            <a:r>
              <a:rPr lang="en-GB" sz="1200" i="1" dirty="0" err="1"/>
              <a:t>si</a:t>
            </a:r>
            <a:r>
              <a:rPr lang="en-GB" sz="1200" i="1" dirty="0"/>
              <a:t> </a:t>
            </a:r>
            <a:r>
              <a:rPr lang="en-GB" sz="1200" i="1" dirty="0" err="1"/>
              <a:t>gioca</a:t>
            </a:r>
            <a:r>
              <a:rPr lang="en-GB" sz="1200" i="1" dirty="0"/>
              <a:t> </a:t>
            </a:r>
            <a:r>
              <a:rPr lang="en-GB" sz="1200" i="1" dirty="0" err="1"/>
              <a:t>facendolo</a:t>
            </a:r>
            <a:r>
              <a:rPr lang="en-GB" sz="1200" i="1" baseline="0" dirty="0"/>
              <a:t> </a:t>
            </a:r>
            <a:r>
              <a:rPr lang="en-GB" sz="1200" i="1" baseline="0" dirty="0" err="1"/>
              <a:t>tu</a:t>
            </a:r>
            <a:r>
              <a:rPr lang="en-GB" sz="1200" i="1" baseline="0" dirty="0"/>
              <a:t> per primo con un </a:t>
            </a:r>
            <a:r>
              <a:rPr lang="en-GB" sz="1200" i="1" baseline="0" dirty="0" err="1"/>
              <a:t>partecipante</a:t>
            </a:r>
            <a:r>
              <a:rPr lang="en-GB" sz="1200" i="1" baseline="0" dirty="0"/>
              <a:t> del </a:t>
            </a:r>
            <a:r>
              <a:rPr lang="en-GB" sz="1200" i="1" baseline="0" dirty="0" err="1"/>
              <a:t>corso</a:t>
            </a:r>
            <a:r>
              <a:rPr lang="en-GB" sz="1200" i="1" baseline="0" dirty="0"/>
              <a:t>.</a:t>
            </a:r>
            <a:r>
              <a:rPr lang="en-GB" sz="1200" i="1" dirty="0"/>
              <a:t> </a:t>
            </a:r>
            <a:r>
              <a:rPr lang="en-GB" sz="1200" i="1" dirty="0" err="1"/>
              <a:t>Tu</a:t>
            </a:r>
            <a:r>
              <a:rPr lang="en-GB" sz="1200" i="1" dirty="0"/>
              <a:t> </a:t>
            </a:r>
            <a:r>
              <a:rPr lang="en-GB" sz="1200" i="1" dirty="0" err="1"/>
              <a:t>conduci</a:t>
            </a:r>
            <a:r>
              <a:rPr lang="en-GB" sz="1200" i="1" baseline="0" dirty="0"/>
              <a:t> </a:t>
            </a:r>
            <a:r>
              <a:rPr lang="en-GB" sz="1200" i="1" baseline="0" dirty="0" err="1"/>
              <a:t>il</a:t>
            </a:r>
            <a:r>
              <a:rPr lang="en-GB" sz="1200" i="1" baseline="0" dirty="0"/>
              <a:t> </a:t>
            </a:r>
            <a:r>
              <a:rPr lang="en-GB" sz="1200" i="1" baseline="0" dirty="0" err="1"/>
              <a:t>gioco</a:t>
            </a:r>
            <a:r>
              <a:rPr lang="en-GB" sz="1200" i="1" dirty="0"/>
              <a:t>. – </a:t>
            </a:r>
            <a:r>
              <a:rPr lang="en-GB" sz="1200" i="1" dirty="0" err="1"/>
              <a:t>Spiega</a:t>
            </a:r>
            <a:r>
              <a:rPr lang="en-GB" sz="1200" i="1" dirty="0"/>
              <a:t> </a:t>
            </a:r>
            <a:r>
              <a:rPr lang="en-GB" sz="1200" i="1" dirty="0" err="1"/>
              <a:t>che</a:t>
            </a:r>
            <a:r>
              <a:rPr lang="en-GB" sz="1200" i="1" dirty="0"/>
              <a:t> lo </a:t>
            </a:r>
            <a:r>
              <a:rPr lang="en-GB" sz="1200" i="1" dirty="0" err="1"/>
              <a:t>scopo</a:t>
            </a:r>
            <a:r>
              <a:rPr lang="en-GB" sz="1200" i="1" dirty="0"/>
              <a:t> non è </a:t>
            </a:r>
            <a:r>
              <a:rPr lang="en-GB" sz="1200" i="1" dirty="0" err="1"/>
              <a:t>mettere</a:t>
            </a:r>
            <a:r>
              <a:rPr lang="en-GB" sz="1200" i="1" dirty="0"/>
              <a:t> in </a:t>
            </a:r>
            <a:r>
              <a:rPr lang="en-GB" sz="1200" i="1" dirty="0" err="1"/>
              <a:t>difficoltà</a:t>
            </a:r>
            <a:r>
              <a:rPr lang="en-GB" sz="1200" i="1" dirty="0"/>
              <a:t> </a:t>
            </a:r>
            <a:r>
              <a:rPr lang="en-GB" sz="1200" i="1" dirty="0" err="1"/>
              <a:t>il</a:t>
            </a:r>
            <a:r>
              <a:rPr lang="en-GB" sz="1200" i="1" dirty="0"/>
              <a:t> partner,</a:t>
            </a:r>
            <a:r>
              <a:rPr lang="en-GB" sz="1200" i="1" baseline="0" dirty="0"/>
              <a:t> ma poi </a:t>
            </a:r>
            <a:r>
              <a:rPr lang="en-GB" sz="1200" i="1" baseline="0" dirty="0" err="1"/>
              <a:t>muoviti</a:t>
            </a:r>
            <a:r>
              <a:rPr lang="en-GB" sz="1200" i="1" baseline="0" dirty="0"/>
              <a:t> in </a:t>
            </a:r>
            <a:r>
              <a:rPr lang="en-GB" sz="1200" i="1" baseline="0" dirty="0" err="1"/>
              <a:t>modo</a:t>
            </a:r>
            <a:r>
              <a:rPr lang="en-GB" sz="1200" i="1" baseline="0" dirty="0"/>
              <a:t> </a:t>
            </a:r>
            <a:r>
              <a:rPr lang="en-GB" sz="1200" i="1" baseline="0" dirty="0" err="1"/>
              <a:t>goffo</a:t>
            </a:r>
            <a:r>
              <a:rPr lang="en-GB" sz="1200" i="1" baseline="0" dirty="0"/>
              <a:t> e </a:t>
            </a:r>
            <a:r>
              <a:rPr lang="en-GB" sz="1200" i="1" baseline="0" dirty="0" err="1"/>
              <a:t>veloce</a:t>
            </a:r>
            <a:r>
              <a:rPr lang="en-GB" sz="1200" i="1" baseline="0" dirty="0"/>
              <a:t> </a:t>
            </a:r>
            <a:r>
              <a:rPr lang="en-GB" sz="1200" i="1" baseline="0" dirty="0" err="1"/>
              <a:t>così</a:t>
            </a:r>
            <a:r>
              <a:rPr lang="en-GB" sz="1200" i="1" baseline="0" dirty="0"/>
              <a:t> </a:t>
            </a:r>
            <a:r>
              <a:rPr lang="en-GB" sz="1200" i="1" baseline="0" dirty="0" err="1"/>
              <a:t>che</a:t>
            </a:r>
            <a:r>
              <a:rPr lang="en-GB" sz="1200" i="1" baseline="0" dirty="0"/>
              <a:t> </a:t>
            </a:r>
            <a:r>
              <a:rPr lang="en-GB" sz="1200" i="1" baseline="0" dirty="0" err="1"/>
              <a:t>il</a:t>
            </a:r>
            <a:r>
              <a:rPr lang="en-GB" sz="1200" i="1" baseline="0" dirty="0"/>
              <a:t> </a:t>
            </a:r>
            <a:r>
              <a:rPr lang="en-GB" sz="1200" i="1" baseline="0" dirty="0" err="1"/>
              <a:t>partecipante</a:t>
            </a:r>
            <a:r>
              <a:rPr lang="en-GB" sz="1200" i="1" baseline="0" dirty="0"/>
              <a:t> “demo” non </a:t>
            </a:r>
            <a:r>
              <a:rPr lang="en-GB" sz="1200" i="1" baseline="0" dirty="0" err="1"/>
              <a:t>sia</a:t>
            </a:r>
            <a:r>
              <a:rPr lang="en-GB" sz="1200" i="1" baseline="0" dirty="0"/>
              <a:t> in </a:t>
            </a:r>
            <a:r>
              <a:rPr lang="en-GB" sz="1200" i="1" baseline="0" dirty="0" err="1"/>
              <a:t>grado</a:t>
            </a:r>
            <a:r>
              <a:rPr lang="en-GB" sz="1200" i="1" baseline="0" dirty="0"/>
              <a:t> </a:t>
            </a:r>
            <a:r>
              <a:rPr lang="en-GB" sz="1200" i="1" baseline="0" dirty="0" err="1"/>
              <a:t>di</a:t>
            </a:r>
            <a:r>
              <a:rPr lang="en-GB" sz="1200" i="1" baseline="0" dirty="0"/>
              <a:t> </a:t>
            </a:r>
            <a:r>
              <a:rPr lang="en-GB" sz="1200" i="1" baseline="0" dirty="0" err="1"/>
              <a:t>seguirti</a:t>
            </a:r>
            <a:r>
              <a:rPr lang="en-GB" sz="1200" i="1" baseline="0" dirty="0"/>
              <a:t>. Di </a:t>
            </a:r>
            <a:r>
              <a:rPr lang="en-GB" sz="1200" i="1" baseline="0" dirty="0" err="1"/>
              <a:t>solito</a:t>
            </a:r>
            <a:r>
              <a:rPr lang="en-GB" sz="1200" i="1" baseline="0" dirty="0"/>
              <a:t> </a:t>
            </a:r>
            <a:r>
              <a:rPr lang="en-GB" sz="1200" i="1" baseline="0" dirty="0" err="1"/>
              <a:t>fa</a:t>
            </a:r>
            <a:r>
              <a:rPr lang="en-GB" sz="1200" i="1" baseline="0" dirty="0"/>
              <a:t> </a:t>
            </a:r>
            <a:r>
              <a:rPr lang="en-GB" sz="1200" i="1" baseline="0" dirty="0" err="1"/>
              <a:t>ridere</a:t>
            </a:r>
            <a:r>
              <a:rPr lang="en-GB" sz="1200" i="1" baseline="0" dirty="0"/>
              <a:t>. – </a:t>
            </a:r>
            <a:r>
              <a:rPr lang="en-GB" sz="1200" i="1" baseline="0" dirty="0" err="1"/>
              <a:t>Spiegagli</a:t>
            </a:r>
            <a:r>
              <a:rPr lang="en-GB" sz="1200" i="1" baseline="0" dirty="0"/>
              <a:t> </a:t>
            </a:r>
            <a:r>
              <a:rPr lang="en-GB" sz="1200" i="1" baseline="0" dirty="0" err="1"/>
              <a:t>che</a:t>
            </a:r>
            <a:r>
              <a:rPr lang="en-GB" sz="1200" i="1" baseline="0" dirty="0"/>
              <a:t> </a:t>
            </a:r>
            <a:r>
              <a:rPr lang="en-GB" sz="1200" i="1" baseline="0" dirty="0" err="1"/>
              <a:t>tu</a:t>
            </a:r>
            <a:r>
              <a:rPr lang="en-GB" sz="1200" i="1" baseline="0" dirty="0"/>
              <a:t> </a:t>
            </a:r>
            <a:r>
              <a:rPr lang="en-GB" sz="1200" i="1" baseline="0" dirty="0" err="1"/>
              <a:t>farai</a:t>
            </a:r>
            <a:r>
              <a:rPr lang="en-GB" sz="1200" i="1" baseline="0" dirty="0"/>
              <a:t> </a:t>
            </a:r>
            <a:r>
              <a:rPr lang="en-GB" sz="1200" i="1" baseline="0" dirty="0" err="1"/>
              <a:t>da</a:t>
            </a:r>
            <a:r>
              <a:rPr lang="en-GB" sz="1200" i="1" baseline="0" dirty="0"/>
              <a:t> </a:t>
            </a:r>
            <a:r>
              <a:rPr lang="en-GB" sz="1200" i="1" baseline="0" dirty="0" err="1"/>
              <a:t>moderatore</a:t>
            </a:r>
            <a:r>
              <a:rPr lang="en-GB" sz="1200" i="1" baseline="0" dirty="0"/>
              <a:t> e </a:t>
            </a:r>
            <a:r>
              <a:rPr lang="en-GB" sz="1200" i="1" baseline="0" dirty="0" err="1"/>
              <a:t>che</a:t>
            </a:r>
            <a:r>
              <a:rPr lang="en-GB" sz="1200" i="1" baseline="0" dirty="0"/>
              <a:t> solo </a:t>
            </a:r>
            <a:r>
              <a:rPr lang="en-GB" sz="1200" i="1" baseline="0" dirty="0" err="1"/>
              <a:t>tu</a:t>
            </a:r>
            <a:r>
              <a:rPr lang="en-GB" sz="1200" i="1" baseline="0" dirty="0"/>
              <a:t> </a:t>
            </a:r>
            <a:r>
              <a:rPr lang="en-GB" sz="1200" i="1" baseline="0" dirty="0" err="1"/>
              <a:t>puoi</a:t>
            </a:r>
            <a:r>
              <a:rPr lang="en-GB" sz="1200" i="1" baseline="0" dirty="0"/>
              <a:t> </a:t>
            </a:r>
            <a:r>
              <a:rPr lang="en-GB" sz="1200" i="1" baseline="0" dirty="0" err="1"/>
              <a:t>decidere</a:t>
            </a:r>
            <a:r>
              <a:rPr lang="en-GB" sz="1200" i="1" baseline="0" dirty="0"/>
              <a:t> </a:t>
            </a:r>
            <a:r>
              <a:rPr lang="en-GB" sz="1200" i="1" baseline="0" dirty="0" err="1"/>
              <a:t>quando</a:t>
            </a:r>
            <a:r>
              <a:rPr lang="en-GB" sz="1200" i="1" baseline="0" dirty="0"/>
              <a:t> </a:t>
            </a:r>
            <a:r>
              <a:rPr lang="en-GB" sz="1200" i="1" baseline="0" dirty="0" err="1"/>
              <a:t>si</a:t>
            </a:r>
            <a:r>
              <a:rPr lang="en-GB" sz="1200" i="1" baseline="0" dirty="0"/>
              <a:t> </a:t>
            </a:r>
            <a:r>
              <a:rPr lang="en-GB" sz="1200" i="1" baseline="0" dirty="0" err="1"/>
              <a:t>scambieranno</a:t>
            </a:r>
            <a:r>
              <a:rPr lang="en-GB" sz="1200" i="1" baseline="0" dirty="0"/>
              <a:t> </a:t>
            </a:r>
            <a:r>
              <a:rPr lang="en-GB" sz="1200" i="1" baseline="0" dirty="0" err="1"/>
              <a:t>i</a:t>
            </a:r>
            <a:r>
              <a:rPr lang="en-GB" sz="1200" i="1" baseline="0" dirty="0"/>
              <a:t> </a:t>
            </a:r>
            <a:r>
              <a:rPr lang="en-GB" sz="1200" i="1" baseline="0" dirty="0" err="1"/>
              <a:t>ruoli</a:t>
            </a:r>
            <a:r>
              <a:rPr lang="en-GB" sz="1200" i="1" dirty="0"/>
              <a:t>. </a:t>
            </a:r>
            <a:br>
              <a:rPr lang="en-GB" sz="1200" dirty="0"/>
            </a:br>
            <a:br>
              <a:rPr lang="en-GB" sz="1200" dirty="0"/>
            </a:br>
            <a:endParaRPr lang="en-GB" sz="1200" dirty="0"/>
          </a:p>
          <a:p>
            <a:r>
              <a:rPr lang="en-GB" sz="1200" b="1" dirty="0"/>
              <a:t>Discussion:</a:t>
            </a:r>
            <a:br>
              <a:rPr lang="en-GB" sz="1200" dirty="0"/>
            </a:br>
            <a:r>
              <a:rPr lang="en-GB" sz="1200" dirty="0"/>
              <a:t>Usually at the end there is clapping or laughter or sighs of relief. Wait for that to die down and then ask them, "So, what did you think?" “How did it go?” “How did you</a:t>
            </a:r>
            <a:r>
              <a:rPr lang="en-GB" sz="1200" baseline="0" dirty="0"/>
              <a:t> feel?”</a:t>
            </a:r>
            <a:endParaRPr lang="en-GB" sz="1200" dirty="0"/>
          </a:p>
          <a:p>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pPr/>
              <a:t>21</a:t>
            </a:fld>
            <a:endParaRPr lang="en-GB"/>
          </a:p>
        </p:txBody>
      </p:sp>
    </p:spTree>
    <p:extLst>
      <p:ext uri="{BB962C8B-B14F-4D97-AF65-F5344CB8AC3E}">
        <p14:creationId xmlns:p14="http://schemas.microsoft.com/office/powerpoint/2010/main" val="41953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pPr/>
              <a:t>22</a:t>
            </a:fld>
            <a:endParaRPr lang="en-GB"/>
          </a:p>
        </p:txBody>
      </p:sp>
    </p:spTree>
    <p:extLst>
      <p:ext uri="{BB962C8B-B14F-4D97-AF65-F5344CB8AC3E}">
        <p14:creationId xmlns:p14="http://schemas.microsoft.com/office/powerpoint/2010/main" val="349559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pPr/>
              <a:t>26</a:t>
            </a:fld>
            <a:endParaRPr lang="en-GB"/>
          </a:p>
        </p:txBody>
      </p:sp>
    </p:spTree>
    <p:extLst>
      <p:ext uri="{BB962C8B-B14F-4D97-AF65-F5344CB8AC3E}">
        <p14:creationId xmlns:p14="http://schemas.microsoft.com/office/powerpoint/2010/main" val="34709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err="1"/>
              <a:t>Quadro</a:t>
            </a:r>
            <a:r>
              <a:rPr lang="en-GB" sz="1200" b="1" dirty="0"/>
              <a:t> </a:t>
            </a:r>
            <a:r>
              <a:rPr lang="en-GB" sz="1200" b="1" dirty="0" err="1"/>
              <a:t>generale</a:t>
            </a:r>
            <a:r>
              <a:rPr lang="en-GB" sz="1200" b="1" dirty="0"/>
              <a:t> :</a:t>
            </a:r>
          </a:p>
          <a:p>
            <a:r>
              <a:rPr lang="en-GB" sz="1200" dirty="0"/>
              <a:t>Il </a:t>
            </a:r>
            <a:r>
              <a:rPr lang="en-GB" sz="1200" dirty="0" err="1"/>
              <a:t>linguaggio</a:t>
            </a:r>
            <a:r>
              <a:rPr lang="en-GB" sz="1200" dirty="0"/>
              <a:t> del </a:t>
            </a:r>
            <a:r>
              <a:rPr lang="en-GB" sz="1200" dirty="0" err="1"/>
              <a:t>corpo</a:t>
            </a:r>
            <a:r>
              <a:rPr lang="en-GB" sz="1200" dirty="0"/>
              <a:t> </a:t>
            </a:r>
            <a:r>
              <a:rPr lang="en-GB" sz="1200" dirty="0" err="1"/>
              <a:t>esprime</a:t>
            </a:r>
            <a:r>
              <a:rPr lang="en-GB" sz="1200" dirty="0"/>
              <a:t> </a:t>
            </a:r>
            <a:r>
              <a:rPr lang="en-GB" sz="1200" dirty="0" err="1"/>
              <a:t>molto</a:t>
            </a:r>
            <a:r>
              <a:rPr lang="en-GB" sz="1200" baseline="0" dirty="0"/>
              <a:t> </a:t>
            </a:r>
            <a:r>
              <a:rPr lang="en-GB" sz="1200" baseline="0" dirty="0" err="1"/>
              <a:t>più</a:t>
            </a:r>
            <a:r>
              <a:rPr lang="en-GB" sz="1200" baseline="0" dirty="0"/>
              <a:t> </a:t>
            </a:r>
            <a:r>
              <a:rPr lang="en-GB" sz="1200" baseline="0" dirty="0" err="1"/>
              <a:t>di</a:t>
            </a:r>
            <a:r>
              <a:rPr lang="en-GB" sz="1200" baseline="0" dirty="0"/>
              <a:t> </a:t>
            </a:r>
            <a:r>
              <a:rPr lang="en-GB" sz="1200" baseline="0" dirty="0" err="1"/>
              <a:t>tutte</a:t>
            </a:r>
            <a:r>
              <a:rPr lang="en-GB" sz="1200" baseline="0" dirty="0"/>
              <a:t> le parole </a:t>
            </a:r>
            <a:r>
              <a:rPr lang="en-GB" sz="1200" baseline="0" dirty="0" err="1"/>
              <a:t>pronunciate</a:t>
            </a:r>
            <a:r>
              <a:rPr lang="en-GB" sz="1200" baseline="0" dirty="0"/>
              <a:t> a voce </a:t>
            </a:r>
            <a:r>
              <a:rPr lang="en-GB" sz="1200" baseline="0" dirty="0" err="1"/>
              <a:t>alta</a:t>
            </a:r>
            <a:r>
              <a:rPr lang="en-GB" sz="1200" baseline="0" dirty="0"/>
              <a:t>. Se </a:t>
            </a:r>
            <a:r>
              <a:rPr lang="en-GB" sz="1200" baseline="0" dirty="0" err="1"/>
              <a:t>stai</a:t>
            </a:r>
            <a:r>
              <a:rPr lang="en-GB" sz="1200" baseline="0" dirty="0"/>
              <a:t> </a:t>
            </a:r>
            <a:r>
              <a:rPr lang="en-GB" sz="1200" baseline="0" dirty="0" err="1"/>
              <a:t>parlando</a:t>
            </a:r>
            <a:r>
              <a:rPr lang="en-GB" sz="1200" baseline="0" dirty="0"/>
              <a:t> con </a:t>
            </a:r>
            <a:r>
              <a:rPr lang="en-GB" sz="1200" baseline="0" dirty="0" err="1"/>
              <a:t>persone</a:t>
            </a:r>
            <a:r>
              <a:rPr lang="en-GB" sz="1200" baseline="0" dirty="0"/>
              <a:t> a cui </a:t>
            </a:r>
            <a:r>
              <a:rPr lang="en-GB" sz="1200" baseline="0" dirty="0" err="1"/>
              <a:t>vuoi</a:t>
            </a:r>
            <a:r>
              <a:rPr lang="en-GB" sz="1200" baseline="0" dirty="0"/>
              <a:t> </a:t>
            </a:r>
            <a:r>
              <a:rPr lang="en-GB" sz="1200" baseline="0" dirty="0" err="1"/>
              <a:t>bene</a:t>
            </a:r>
            <a:r>
              <a:rPr lang="en-GB" sz="1200" baseline="0" dirty="0"/>
              <a:t>, se </a:t>
            </a:r>
            <a:r>
              <a:rPr lang="en-GB" sz="1200" baseline="0" dirty="0" err="1"/>
              <a:t>sei</a:t>
            </a:r>
            <a:r>
              <a:rPr lang="en-GB" sz="1200" baseline="0" dirty="0"/>
              <a:t> </a:t>
            </a:r>
            <a:r>
              <a:rPr lang="en-GB" sz="1200" baseline="0" dirty="0" err="1"/>
              <a:t>arrabbiato</a:t>
            </a:r>
            <a:r>
              <a:rPr lang="en-GB" sz="1200" baseline="0" dirty="0"/>
              <a:t> con </a:t>
            </a:r>
            <a:r>
              <a:rPr lang="en-GB" sz="1200" baseline="0" dirty="0" err="1"/>
              <a:t>loro</a:t>
            </a:r>
            <a:r>
              <a:rPr lang="en-GB" sz="1200" dirty="0"/>
              <a:t>, o non </a:t>
            </a:r>
            <a:r>
              <a:rPr lang="en-GB" sz="1200" dirty="0" err="1"/>
              <a:t>ti</a:t>
            </a:r>
            <a:r>
              <a:rPr lang="en-GB" sz="1200" dirty="0"/>
              <a:t> </a:t>
            </a:r>
            <a:r>
              <a:rPr lang="en-GB" sz="1200" dirty="0" err="1"/>
              <a:t>importa</a:t>
            </a:r>
            <a:r>
              <a:rPr lang="en-GB" sz="1200" dirty="0"/>
              <a:t> </a:t>
            </a:r>
            <a:r>
              <a:rPr lang="en-GB" sz="1200" dirty="0" err="1"/>
              <a:t>nulla</a:t>
            </a:r>
            <a:r>
              <a:rPr lang="en-GB" sz="1200" dirty="0"/>
              <a:t> </a:t>
            </a:r>
            <a:r>
              <a:rPr lang="en-GB" sz="1200" dirty="0" err="1"/>
              <a:t>di</a:t>
            </a:r>
            <a:r>
              <a:rPr lang="en-GB" sz="1200" dirty="0"/>
              <a:t> </a:t>
            </a:r>
            <a:r>
              <a:rPr lang="en-GB" sz="1200" dirty="0" err="1"/>
              <a:t>loro</a:t>
            </a:r>
            <a:r>
              <a:rPr lang="en-GB" sz="1200" dirty="0"/>
              <a:t>, </a:t>
            </a:r>
            <a:r>
              <a:rPr lang="en-GB" sz="1200" dirty="0" err="1"/>
              <a:t>i</a:t>
            </a:r>
            <a:r>
              <a:rPr lang="en-GB" sz="1200" dirty="0"/>
              <a:t> </a:t>
            </a:r>
            <a:r>
              <a:rPr lang="en-GB" sz="1200" dirty="0" err="1"/>
              <a:t>tuoi</a:t>
            </a:r>
            <a:r>
              <a:rPr lang="en-GB" sz="1200" dirty="0"/>
              <a:t> </a:t>
            </a:r>
            <a:r>
              <a:rPr lang="en-GB" sz="1200" dirty="0" err="1"/>
              <a:t>movimenti</a:t>
            </a:r>
            <a:r>
              <a:rPr lang="en-GB" sz="1200" dirty="0"/>
              <a:t> del </a:t>
            </a:r>
            <a:r>
              <a:rPr lang="en-GB" sz="1200" dirty="0" err="1"/>
              <a:t>corpo</a:t>
            </a:r>
            <a:r>
              <a:rPr lang="en-GB" sz="1200" dirty="0"/>
              <a:t> </a:t>
            </a:r>
            <a:r>
              <a:rPr lang="en-GB" sz="1200" dirty="0" err="1"/>
              <a:t>rivelano</a:t>
            </a:r>
            <a:r>
              <a:rPr lang="en-GB" sz="1200" dirty="0"/>
              <a:t> </a:t>
            </a:r>
            <a:r>
              <a:rPr lang="en-GB" sz="1200" dirty="0" err="1"/>
              <a:t>i</a:t>
            </a:r>
            <a:r>
              <a:rPr lang="en-GB" sz="1200" dirty="0"/>
              <a:t> </a:t>
            </a:r>
            <a:r>
              <a:rPr lang="en-GB" sz="1200" dirty="0" err="1"/>
              <a:t>tuoi</a:t>
            </a:r>
            <a:r>
              <a:rPr lang="en-GB" sz="1200" dirty="0"/>
              <a:t> </a:t>
            </a:r>
            <a:r>
              <a:rPr lang="en-GB" sz="1200" dirty="0" err="1"/>
              <a:t>pensieri</a:t>
            </a:r>
            <a:r>
              <a:rPr lang="en-GB" sz="1200" dirty="0"/>
              <a:t>, </a:t>
            </a:r>
            <a:r>
              <a:rPr lang="en-GB" sz="1200" dirty="0" err="1"/>
              <a:t>i</a:t>
            </a:r>
            <a:r>
              <a:rPr lang="en-GB" sz="1200" dirty="0"/>
              <a:t> </a:t>
            </a:r>
            <a:r>
              <a:rPr lang="en-GB" sz="1200" dirty="0" err="1"/>
              <a:t>tuoi</a:t>
            </a:r>
            <a:r>
              <a:rPr lang="en-GB" sz="1200" dirty="0"/>
              <a:t> </a:t>
            </a:r>
            <a:r>
              <a:rPr lang="en-GB" sz="1200" dirty="0" err="1"/>
              <a:t>stati</a:t>
            </a:r>
            <a:r>
              <a:rPr lang="en-GB" sz="1200" dirty="0"/>
              <a:t> </a:t>
            </a:r>
            <a:r>
              <a:rPr lang="en-GB" sz="1200" dirty="0" err="1"/>
              <a:t>d’animo</a:t>
            </a:r>
            <a:r>
              <a:rPr lang="en-GB" sz="1200" dirty="0"/>
              <a:t> e le </a:t>
            </a:r>
            <a:r>
              <a:rPr lang="en-GB" sz="1200" dirty="0" err="1"/>
              <a:t>tue</a:t>
            </a:r>
            <a:r>
              <a:rPr lang="en-GB" sz="1200" dirty="0"/>
              <a:t> </a:t>
            </a:r>
            <a:r>
              <a:rPr lang="en-GB" sz="1200" dirty="0" err="1"/>
              <a:t>opinioni</a:t>
            </a:r>
            <a:r>
              <a:rPr lang="en-GB" sz="1200" dirty="0"/>
              <a:t>. </a:t>
            </a:r>
            <a:r>
              <a:rPr lang="en-GB" sz="1200" dirty="0" err="1"/>
              <a:t>Sia</a:t>
            </a:r>
            <a:r>
              <a:rPr lang="en-GB" sz="1200" dirty="0"/>
              <a:t> in </a:t>
            </a:r>
            <a:r>
              <a:rPr lang="en-GB" sz="1200" dirty="0" err="1"/>
              <a:t>maniera</a:t>
            </a:r>
            <a:r>
              <a:rPr lang="en-GB" sz="1200" baseline="0" dirty="0"/>
              <a:t> </a:t>
            </a:r>
            <a:r>
              <a:rPr lang="en-GB" sz="1200" baseline="0" dirty="0" err="1"/>
              <a:t>conscia</a:t>
            </a:r>
            <a:r>
              <a:rPr lang="en-GB" sz="1200" baseline="0" dirty="0"/>
              <a:t> </a:t>
            </a:r>
            <a:r>
              <a:rPr lang="en-GB" sz="1200" baseline="0" dirty="0" err="1"/>
              <a:t>che</a:t>
            </a:r>
            <a:r>
              <a:rPr lang="en-GB" sz="1200" baseline="0" dirty="0"/>
              <a:t> </a:t>
            </a:r>
            <a:r>
              <a:rPr lang="en-GB" sz="1200" baseline="0" dirty="0" err="1"/>
              <a:t>inconscia</a:t>
            </a:r>
            <a:r>
              <a:rPr lang="en-GB" sz="1200" baseline="0" dirty="0"/>
              <a:t>, </a:t>
            </a:r>
            <a:r>
              <a:rPr lang="en-GB" sz="1200" baseline="0" dirty="0" err="1"/>
              <a:t>il</a:t>
            </a:r>
            <a:r>
              <a:rPr lang="en-GB" sz="1200" baseline="0" dirty="0"/>
              <a:t> </a:t>
            </a:r>
            <a:r>
              <a:rPr lang="en-GB" sz="1200" baseline="0" dirty="0" err="1"/>
              <a:t>tuo</a:t>
            </a:r>
            <a:r>
              <a:rPr lang="en-GB" sz="1200" baseline="0" dirty="0"/>
              <a:t> </a:t>
            </a:r>
            <a:r>
              <a:rPr lang="en-GB" sz="1200" baseline="0" dirty="0" err="1"/>
              <a:t>corpo</a:t>
            </a:r>
            <a:r>
              <a:rPr lang="en-GB" sz="1200" baseline="0" dirty="0"/>
              <a:t> dice a chi </a:t>
            </a:r>
            <a:r>
              <a:rPr lang="en-GB" sz="1200" baseline="0" dirty="0" err="1"/>
              <a:t>osserva</a:t>
            </a:r>
            <a:r>
              <a:rPr lang="en-GB" sz="1200" baseline="0" dirty="0"/>
              <a:t> come </a:t>
            </a:r>
            <a:r>
              <a:rPr lang="en-GB" sz="1200" baseline="0" dirty="0" err="1"/>
              <a:t>stanno</a:t>
            </a:r>
            <a:r>
              <a:rPr lang="en-GB" sz="1200" baseline="0" dirty="0"/>
              <a:t> </a:t>
            </a:r>
            <a:r>
              <a:rPr lang="en-GB" sz="1200" baseline="0" dirty="0" err="1"/>
              <a:t>realmente</a:t>
            </a:r>
            <a:r>
              <a:rPr lang="en-GB" sz="1200" baseline="0" dirty="0"/>
              <a:t> le </a:t>
            </a:r>
            <a:r>
              <a:rPr lang="en-GB" sz="1200" baseline="0" dirty="0" err="1"/>
              <a:t>cose</a:t>
            </a:r>
            <a:r>
              <a:rPr lang="en-GB" sz="1200" dirty="0"/>
              <a:t>.</a:t>
            </a:r>
          </a:p>
          <a:p>
            <a:r>
              <a:rPr lang="en-GB" sz="1200" dirty="0"/>
              <a:t> </a:t>
            </a:r>
            <a:br>
              <a:rPr lang="en-GB" sz="1200" dirty="0"/>
            </a:br>
            <a:r>
              <a:rPr lang="en-GB" sz="1200" dirty="0"/>
              <a:t>Tempo / 10 </a:t>
            </a:r>
            <a:r>
              <a:rPr lang="en-GB" sz="1200" dirty="0" err="1"/>
              <a:t>minuti</a:t>
            </a:r>
            <a:endParaRPr lang="en-GB" sz="1200" dirty="0"/>
          </a:p>
          <a:p>
            <a:br>
              <a:rPr lang="en-GB" sz="1200" dirty="0"/>
            </a:br>
            <a:r>
              <a:rPr lang="en-GB" sz="1200" dirty="0" err="1"/>
              <a:t>Istruzioni</a:t>
            </a:r>
            <a:r>
              <a:rPr lang="en-GB" sz="1200" dirty="0"/>
              <a:t> e </a:t>
            </a:r>
            <a:r>
              <a:rPr lang="en-GB" sz="1200" dirty="0" err="1"/>
              <a:t>impostazioni</a:t>
            </a:r>
            <a:r>
              <a:rPr lang="en-GB" sz="1200" dirty="0"/>
              <a:t> :</a:t>
            </a:r>
          </a:p>
          <a:p>
            <a:r>
              <a:rPr lang="en-GB" sz="1200" dirty="0"/>
              <a:t>1. </a:t>
            </a:r>
            <a:r>
              <a:rPr lang="en-GB" sz="1200" dirty="0" err="1"/>
              <a:t>Spiega</a:t>
            </a:r>
            <a:r>
              <a:rPr lang="en-GB" sz="1200" dirty="0"/>
              <a:t> al </a:t>
            </a:r>
            <a:r>
              <a:rPr lang="en-GB" sz="1200" dirty="0" err="1"/>
              <a:t>gruppo</a:t>
            </a:r>
            <a:r>
              <a:rPr lang="en-GB" sz="1200" baseline="0" dirty="0"/>
              <a:t> </a:t>
            </a:r>
            <a:r>
              <a:rPr lang="en-GB" sz="1200" baseline="0" dirty="0" err="1"/>
              <a:t>che</a:t>
            </a:r>
            <a:r>
              <a:rPr lang="en-GB" sz="1200" baseline="0" dirty="0"/>
              <a:t> </a:t>
            </a:r>
            <a:r>
              <a:rPr lang="en-GB" sz="1200" baseline="0" dirty="0" err="1"/>
              <a:t>stai</a:t>
            </a:r>
            <a:r>
              <a:rPr lang="en-GB" sz="1200" baseline="0" dirty="0"/>
              <a:t> per dare </a:t>
            </a:r>
            <a:r>
              <a:rPr lang="en-GB" sz="1200" baseline="0" dirty="0" err="1"/>
              <a:t>loro</a:t>
            </a:r>
            <a:r>
              <a:rPr lang="en-GB" sz="1200" baseline="0" dirty="0"/>
              <a:t> </a:t>
            </a:r>
            <a:r>
              <a:rPr lang="en-GB" sz="1200" baseline="0" dirty="0" err="1"/>
              <a:t>una</a:t>
            </a:r>
            <a:r>
              <a:rPr lang="en-GB" sz="1200" baseline="0" dirty="0"/>
              <a:t> </a:t>
            </a:r>
            <a:r>
              <a:rPr lang="en-GB" sz="1200" baseline="0" dirty="0" err="1"/>
              <a:t>serie</a:t>
            </a:r>
            <a:r>
              <a:rPr lang="en-GB" sz="1200" baseline="0" dirty="0"/>
              <a:t> </a:t>
            </a:r>
            <a:r>
              <a:rPr lang="en-GB" sz="1200" baseline="0" dirty="0" err="1"/>
              <a:t>istruzioni</a:t>
            </a:r>
            <a:r>
              <a:rPr lang="en-GB" sz="1200" baseline="0" dirty="0"/>
              <a:t>, </a:t>
            </a:r>
            <a:r>
              <a:rPr lang="en-GB" sz="1200" baseline="0" dirty="0" err="1"/>
              <a:t>che</a:t>
            </a:r>
            <a:r>
              <a:rPr lang="en-GB" sz="1200" baseline="0" dirty="0"/>
              <a:t> </a:t>
            </a:r>
            <a:r>
              <a:rPr lang="en-GB" sz="1200" baseline="0" dirty="0" err="1"/>
              <a:t>vorresti</a:t>
            </a:r>
            <a:r>
              <a:rPr lang="en-GB" sz="1200" baseline="0" dirty="0"/>
              <a:t> </a:t>
            </a:r>
            <a:r>
              <a:rPr lang="en-GB" sz="1200" baseline="0" dirty="0" err="1"/>
              <a:t>loro</a:t>
            </a:r>
            <a:r>
              <a:rPr lang="en-GB" sz="1200" baseline="0" dirty="0"/>
              <a:t> </a:t>
            </a:r>
            <a:r>
              <a:rPr lang="en-GB" sz="1200" baseline="0" dirty="0" err="1"/>
              <a:t>imitassero</a:t>
            </a:r>
            <a:r>
              <a:rPr lang="en-GB" sz="1200" baseline="0" dirty="0"/>
              <a:t> prima </a:t>
            </a:r>
            <a:r>
              <a:rPr lang="en-GB" sz="1200" baseline="0" dirty="0" err="1"/>
              <a:t>possibile</a:t>
            </a:r>
            <a:endParaRPr lang="en-GB" sz="1200" dirty="0"/>
          </a:p>
          <a:p>
            <a:r>
              <a:rPr lang="en-GB" sz="1200" dirty="0"/>
              <a:t>2. </a:t>
            </a:r>
            <a:r>
              <a:rPr lang="en-GB" sz="1200" dirty="0" err="1"/>
              <a:t>Indica</a:t>
            </a:r>
            <a:r>
              <a:rPr lang="en-GB" sz="1200" dirty="0"/>
              <a:t> le </a:t>
            </a:r>
            <a:r>
              <a:rPr lang="en-GB" sz="1200" dirty="0" err="1"/>
              <a:t>seguenti</a:t>
            </a:r>
            <a:r>
              <a:rPr lang="en-GB" sz="1200" dirty="0"/>
              <a:t> </a:t>
            </a:r>
            <a:r>
              <a:rPr lang="en-GB" sz="1200" dirty="0" err="1"/>
              <a:t>azioni</a:t>
            </a:r>
            <a:r>
              <a:rPr lang="en-GB" sz="1200" dirty="0"/>
              <a:t> </a:t>
            </a:r>
            <a:r>
              <a:rPr lang="en-GB" sz="1200" dirty="0" err="1"/>
              <a:t>mentre</a:t>
            </a:r>
            <a:r>
              <a:rPr lang="en-GB" sz="1200" dirty="0"/>
              <a:t> le </a:t>
            </a:r>
            <a:r>
              <a:rPr lang="en-GB" sz="1200" dirty="0" err="1"/>
              <a:t>esegui</a:t>
            </a:r>
            <a:r>
              <a:rPr lang="en-GB" sz="1200" dirty="0"/>
              <a:t>:</a:t>
            </a:r>
          </a:p>
          <a:p>
            <a:r>
              <a:rPr lang="en-GB" sz="1200" dirty="0"/>
              <a:t>• </a:t>
            </a:r>
            <a:r>
              <a:rPr lang="en-GB" sz="1200" dirty="0" err="1"/>
              <a:t>Metti</a:t>
            </a:r>
            <a:r>
              <a:rPr lang="en-GB" sz="1200" dirty="0"/>
              <a:t> la </a:t>
            </a:r>
            <a:r>
              <a:rPr lang="en-GB" sz="1200" dirty="0" err="1"/>
              <a:t>mano</a:t>
            </a:r>
            <a:r>
              <a:rPr lang="en-GB" sz="1200" dirty="0"/>
              <a:t> </a:t>
            </a:r>
            <a:r>
              <a:rPr lang="en-GB" sz="1200" dirty="0" err="1"/>
              <a:t>sul</a:t>
            </a:r>
            <a:r>
              <a:rPr lang="en-GB" sz="1200" dirty="0"/>
              <a:t> </a:t>
            </a:r>
            <a:r>
              <a:rPr lang="en-GB" sz="1200" dirty="0" err="1"/>
              <a:t>tuo</a:t>
            </a:r>
            <a:r>
              <a:rPr lang="en-GB" sz="1200" baseline="0" dirty="0"/>
              <a:t> </a:t>
            </a:r>
            <a:r>
              <a:rPr lang="en-GB" sz="1200" baseline="0" dirty="0" err="1"/>
              <a:t>naso</a:t>
            </a:r>
            <a:br>
              <a:rPr lang="en-GB" sz="1200" dirty="0"/>
            </a:br>
            <a:r>
              <a:rPr lang="en-GB" sz="1200" dirty="0"/>
              <a:t>• </a:t>
            </a:r>
            <a:r>
              <a:rPr lang="en-GB" sz="1200" dirty="0" err="1"/>
              <a:t>Batti</a:t>
            </a:r>
            <a:r>
              <a:rPr lang="en-GB" sz="1200" dirty="0"/>
              <a:t> le </a:t>
            </a:r>
            <a:r>
              <a:rPr lang="en-GB" sz="1200" dirty="0" err="1"/>
              <a:t>mani</a:t>
            </a:r>
            <a:br>
              <a:rPr lang="en-GB" sz="1200" dirty="0"/>
            </a:br>
            <a:r>
              <a:rPr lang="en-GB" sz="1200" dirty="0"/>
              <a:t>• </a:t>
            </a:r>
            <a:r>
              <a:rPr lang="en-GB" sz="1200" dirty="0" err="1"/>
              <a:t>Alzati</a:t>
            </a:r>
            <a:br>
              <a:rPr lang="en-GB" sz="1200" dirty="0"/>
            </a:br>
            <a:r>
              <a:rPr lang="en-GB" sz="1200" dirty="0"/>
              <a:t>• </a:t>
            </a:r>
            <a:r>
              <a:rPr lang="en-GB" sz="1200" dirty="0" err="1"/>
              <a:t>Toccati</a:t>
            </a:r>
            <a:r>
              <a:rPr lang="en-GB" sz="1200" dirty="0"/>
              <a:t> la </a:t>
            </a:r>
            <a:r>
              <a:rPr lang="en-GB" sz="1200" dirty="0" err="1"/>
              <a:t>spalla</a:t>
            </a:r>
            <a:br>
              <a:rPr lang="en-GB" sz="1200" dirty="0"/>
            </a:br>
            <a:r>
              <a:rPr lang="en-GB" sz="1200" dirty="0"/>
              <a:t>• </a:t>
            </a:r>
            <a:r>
              <a:rPr lang="en-GB" sz="1200" dirty="0" err="1"/>
              <a:t>Siediti</a:t>
            </a:r>
            <a:br>
              <a:rPr lang="en-GB" sz="1200" dirty="0"/>
            </a:br>
            <a:r>
              <a:rPr lang="en-GB" sz="1200" dirty="0"/>
              <a:t>• Punta </a:t>
            </a:r>
            <a:r>
              <a:rPr lang="en-GB" sz="1200" dirty="0" err="1"/>
              <a:t>il</a:t>
            </a:r>
            <a:r>
              <a:rPr lang="en-GB" sz="1200" dirty="0"/>
              <a:t> </a:t>
            </a:r>
            <a:r>
              <a:rPr lang="en-GB" sz="1200" dirty="0" err="1"/>
              <a:t>piede</a:t>
            </a:r>
            <a:br>
              <a:rPr lang="en-GB" sz="1200" dirty="0"/>
            </a:br>
            <a:r>
              <a:rPr lang="en-GB" sz="1200" dirty="0"/>
              <a:t>• </a:t>
            </a:r>
            <a:r>
              <a:rPr lang="en-GB" sz="1200" dirty="0" err="1"/>
              <a:t>Incrocia</a:t>
            </a:r>
            <a:r>
              <a:rPr lang="en-GB" sz="1200" dirty="0"/>
              <a:t> le </a:t>
            </a:r>
            <a:r>
              <a:rPr lang="en-GB" sz="1200" dirty="0" err="1"/>
              <a:t>braccia</a:t>
            </a:r>
            <a:br>
              <a:rPr lang="en-GB" sz="1200" dirty="0"/>
            </a:br>
            <a:r>
              <a:rPr lang="en-GB" sz="1200" dirty="0"/>
              <a:t>• </a:t>
            </a:r>
            <a:r>
              <a:rPr lang="en-GB" sz="1200" dirty="0" err="1"/>
              <a:t>Porta</a:t>
            </a:r>
            <a:r>
              <a:rPr lang="en-GB" sz="1200" baseline="0" dirty="0"/>
              <a:t> la </a:t>
            </a:r>
            <a:r>
              <a:rPr lang="en-GB" sz="1200" baseline="0" dirty="0" err="1"/>
              <a:t>mano</a:t>
            </a:r>
            <a:r>
              <a:rPr lang="en-GB" sz="1200" baseline="0" dirty="0"/>
              <a:t> </a:t>
            </a:r>
            <a:r>
              <a:rPr lang="en-GB" sz="1200" baseline="0" dirty="0" err="1"/>
              <a:t>alla</a:t>
            </a:r>
            <a:r>
              <a:rPr lang="en-GB" sz="1200" baseline="0" dirty="0"/>
              <a:t> </a:t>
            </a:r>
            <a:r>
              <a:rPr lang="en-GB" sz="1200" baseline="0" dirty="0" err="1"/>
              <a:t>bocca</a:t>
            </a:r>
            <a:r>
              <a:rPr lang="en-GB" sz="1200" dirty="0"/>
              <a:t> – MA </a:t>
            </a:r>
            <a:r>
              <a:rPr lang="en-GB" sz="1200" dirty="0" err="1"/>
              <a:t>MENTRE</a:t>
            </a:r>
            <a:r>
              <a:rPr lang="en-GB" sz="1200" dirty="0"/>
              <a:t> LO </a:t>
            </a:r>
            <a:r>
              <a:rPr lang="en-GB" sz="1200" dirty="0" err="1"/>
              <a:t>DICI</a:t>
            </a:r>
            <a:r>
              <a:rPr lang="en-GB" sz="1200" dirty="0"/>
              <a:t> </a:t>
            </a:r>
            <a:r>
              <a:rPr lang="en-GB" sz="1200" dirty="0" err="1"/>
              <a:t>METTI</a:t>
            </a:r>
            <a:r>
              <a:rPr lang="en-GB" sz="1200" dirty="0"/>
              <a:t> LA </a:t>
            </a:r>
            <a:r>
              <a:rPr lang="en-GB" sz="1200" dirty="0" err="1"/>
              <a:t>MANO</a:t>
            </a:r>
            <a:r>
              <a:rPr lang="en-GB" sz="1200" dirty="0"/>
              <a:t> </a:t>
            </a:r>
            <a:r>
              <a:rPr lang="en-GB" sz="1200" dirty="0" err="1"/>
              <a:t>SUL</a:t>
            </a:r>
            <a:r>
              <a:rPr lang="en-GB" sz="1200" baseline="0" dirty="0"/>
              <a:t> </a:t>
            </a:r>
            <a:r>
              <a:rPr lang="en-GB" sz="1200" baseline="0" dirty="0" err="1"/>
              <a:t>NASO</a:t>
            </a:r>
            <a:endParaRPr lang="en-GB" sz="1200" dirty="0"/>
          </a:p>
          <a:p>
            <a:endParaRPr lang="en-GB" sz="1200" dirty="0"/>
          </a:p>
          <a:p>
            <a:r>
              <a:rPr lang="en-GB" sz="1200" dirty="0"/>
              <a:t>3. </a:t>
            </a:r>
            <a:r>
              <a:rPr lang="en-GB" sz="1200" dirty="0" err="1"/>
              <a:t>Osserva</a:t>
            </a:r>
            <a:r>
              <a:rPr lang="en-GB" sz="1200" dirty="0"/>
              <a:t> </a:t>
            </a:r>
            <a:r>
              <a:rPr lang="en-GB" sz="1200" dirty="0" err="1"/>
              <a:t>il</a:t>
            </a:r>
            <a:r>
              <a:rPr lang="en-GB" sz="1200" dirty="0"/>
              <a:t> </a:t>
            </a:r>
            <a:r>
              <a:rPr lang="en-GB" sz="1200" dirty="0" err="1"/>
              <a:t>numero</a:t>
            </a:r>
            <a:r>
              <a:rPr lang="en-GB" sz="1200" dirty="0"/>
              <a:t> </a:t>
            </a:r>
            <a:r>
              <a:rPr lang="en-GB" sz="1200" dirty="0" err="1"/>
              <a:t>di</a:t>
            </a:r>
            <a:r>
              <a:rPr lang="en-GB" sz="1200" dirty="0"/>
              <a:t> </a:t>
            </a:r>
            <a:r>
              <a:rPr lang="en-GB" sz="1200" dirty="0" err="1"/>
              <a:t>membri</a:t>
            </a:r>
            <a:r>
              <a:rPr lang="en-GB" sz="1200" baseline="0" dirty="0"/>
              <a:t> del </a:t>
            </a:r>
            <a:r>
              <a:rPr lang="en-GB" sz="1200" baseline="0" dirty="0" err="1"/>
              <a:t>gruppo</a:t>
            </a:r>
            <a:r>
              <a:rPr lang="en-GB" sz="1200" baseline="0" dirty="0"/>
              <a:t> </a:t>
            </a:r>
            <a:r>
              <a:rPr lang="en-GB" sz="1200" baseline="0" dirty="0" err="1"/>
              <a:t>che</a:t>
            </a:r>
            <a:r>
              <a:rPr lang="en-GB" sz="1200" baseline="0" dirty="0"/>
              <a:t> </a:t>
            </a:r>
            <a:r>
              <a:rPr lang="en-GB" sz="1200" baseline="0" dirty="0" err="1"/>
              <a:t>imitano</a:t>
            </a:r>
            <a:r>
              <a:rPr lang="en-GB" sz="1200" baseline="0" dirty="0"/>
              <a:t> </a:t>
            </a:r>
            <a:r>
              <a:rPr lang="en-GB" sz="1200" baseline="0" dirty="0" err="1"/>
              <a:t>ciò</a:t>
            </a:r>
            <a:r>
              <a:rPr lang="en-GB" sz="1200" baseline="0" dirty="0"/>
              <a:t> </a:t>
            </a:r>
            <a:r>
              <a:rPr lang="en-GB" sz="1200" baseline="0" dirty="0" err="1"/>
              <a:t>che</a:t>
            </a:r>
            <a:r>
              <a:rPr lang="en-GB" sz="1200" baseline="0" dirty="0"/>
              <a:t> </a:t>
            </a:r>
            <a:r>
              <a:rPr lang="en-GB" sz="1200" baseline="0" dirty="0" err="1"/>
              <a:t>hai</a:t>
            </a:r>
            <a:r>
              <a:rPr lang="en-GB" sz="1200" baseline="0" dirty="0"/>
              <a:t> </a:t>
            </a:r>
            <a:r>
              <a:rPr lang="en-GB" sz="1200" baseline="0" dirty="0" err="1"/>
              <a:t>fatto</a:t>
            </a:r>
            <a:r>
              <a:rPr lang="en-GB" sz="1200" baseline="0" dirty="0"/>
              <a:t> </a:t>
            </a:r>
            <a:r>
              <a:rPr lang="en-GB" sz="1200" baseline="0" dirty="0" err="1"/>
              <a:t>rispetto</a:t>
            </a:r>
            <a:r>
              <a:rPr lang="en-GB" sz="1200" baseline="0" dirty="0"/>
              <a:t> a </a:t>
            </a:r>
            <a:r>
              <a:rPr lang="en-GB" sz="1200" baseline="0" dirty="0" err="1"/>
              <a:t>ciò</a:t>
            </a:r>
            <a:r>
              <a:rPr lang="en-GB" sz="1200" baseline="0" dirty="0"/>
              <a:t> </a:t>
            </a:r>
            <a:r>
              <a:rPr lang="en-GB" sz="1200" baseline="0" dirty="0" err="1"/>
              <a:t>che</a:t>
            </a:r>
            <a:r>
              <a:rPr lang="en-GB" sz="1200" baseline="0" dirty="0"/>
              <a:t> </a:t>
            </a:r>
            <a:r>
              <a:rPr lang="en-GB" sz="1200" baseline="0" dirty="0" err="1"/>
              <a:t>hai</a:t>
            </a:r>
            <a:r>
              <a:rPr lang="en-GB" sz="1200" baseline="0" dirty="0"/>
              <a:t> </a:t>
            </a:r>
            <a:r>
              <a:rPr lang="en-GB" sz="1200" baseline="0" dirty="0" err="1"/>
              <a:t>detto</a:t>
            </a:r>
            <a:r>
              <a:rPr lang="en-GB" sz="1200" dirty="0"/>
              <a:t>.</a:t>
            </a:r>
          </a:p>
          <a:p>
            <a:r>
              <a:rPr lang="en-GB" sz="1200" dirty="0"/>
              <a:t> </a:t>
            </a:r>
          </a:p>
          <a:p>
            <a:r>
              <a:rPr lang="en-GB" sz="1200" dirty="0" err="1"/>
              <a:t>Qual</a:t>
            </a:r>
            <a:r>
              <a:rPr lang="en-GB" sz="1200" dirty="0"/>
              <a:t> è lo </a:t>
            </a:r>
            <a:r>
              <a:rPr lang="en-GB" sz="1200" dirty="0" err="1"/>
              <a:t>scopo</a:t>
            </a:r>
            <a:r>
              <a:rPr lang="en-GB" sz="1200" dirty="0"/>
              <a:t> </a:t>
            </a:r>
            <a:r>
              <a:rPr lang="en-GB" sz="1200" dirty="0" err="1"/>
              <a:t>di</a:t>
            </a:r>
            <a:r>
              <a:rPr lang="en-GB" sz="1200" dirty="0"/>
              <a:t> </a:t>
            </a:r>
            <a:r>
              <a:rPr lang="en-GB" sz="1200" dirty="0" err="1"/>
              <a:t>questa</a:t>
            </a:r>
            <a:r>
              <a:rPr lang="en-GB" sz="1200" dirty="0"/>
              <a:t> </a:t>
            </a:r>
            <a:r>
              <a:rPr lang="en-GB" sz="1200" dirty="0" err="1"/>
              <a:t>attività</a:t>
            </a:r>
            <a:r>
              <a:rPr lang="en-GB" sz="1200" dirty="0"/>
              <a:t>? </a:t>
            </a:r>
          </a:p>
          <a:p>
            <a:r>
              <a:rPr lang="en-GB" sz="1200" dirty="0" err="1"/>
              <a:t>Facilitare</a:t>
            </a:r>
            <a:r>
              <a:rPr lang="en-GB" sz="1200" dirty="0"/>
              <a:t> la </a:t>
            </a:r>
            <a:r>
              <a:rPr lang="en-GB" sz="1200" dirty="0" err="1"/>
              <a:t>discussione</a:t>
            </a:r>
            <a:r>
              <a:rPr lang="en-GB" sz="1200" dirty="0"/>
              <a:t> </a:t>
            </a:r>
            <a:r>
              <a:rPr lang="en-GB" sz="1200" dirty="0" err="1"/>
              <a:t>su</a:t>
            </a:r>
            <a:r>
              <a:rPr lang="en-GB" sz="1200" dirty="0"/>
              <a:t> come </a:t>
            </a:r>
            <a:r>
              <a:rPr lang="en-GB" sz="1200" dirty="0" err="1"/>
              <a:t>il</a:t>
            </a:r>
            <a:r>
              <a:rPr lang="en-GB" sz="1200" dirty="0"/>
              <a:t> </a:t>
            </a:r>
            <a:r>
              <a:rPr lang="en-GB" sz="1200" dirty="0" err="1"/>
              <a:t>linguaggio</a:t>
            </a:r>
            <a:r>
              <a:rPr lang="en-GB" sz="1200" baseline="0" dirty="0"/>
              <a:t> del </a:t>
            </a:r>
            <a:r>
              <a:rPr lang="en-GB" sz="1200" baseline="0" dirty="0" err="1"/>
              <a:t>corpo</a:t>
            </a:r>
            <a:r>
              <a:rPr lang="en-GB" sz="1200" baseline="0" dirty="0"/>
              <a:t> </a:t>
            </a:r>
            <a:r>
              <a:rPr lang="en-GB" sz="1200" baseline="0" dirty="0" err="1"/>
              <a:t>possa</a:t>
            </a:r>
            <a:r>
              <a:rPr lang="en-GB" sz="1200" baseline="0" dirty="0"/>
              <a:t> </a:t>
            </a:r>
            <a:r>
              <a:rPr lang="en-GB" sz="1200" baseline="0" dirty="0" err="1"/>
              <a:t>rinforzare</a:t>
            </a:r>
            <a:r>
              <a:rPr lang="en-GB" sz="1200" baseline="0" dirty="0"/>
              <a:t> la </a:t>
            </a:r>
            <a:r>
              <a:rPr lang="en-GB" sz="1200" baseline="0" dirty="0" err="1"/>
              <a:t>comunicazione</a:t>
            </a:r>
            <a:r>
              <a:rPr lang="en-GB" sz="1200" baseline="0" dirty="0"/>
              <a:t> </a:t>
            </a:r>
            <a:r>
              <a:rPr lang="en-GB" sz="1200" baseline="0" dirty="0" err="1"/>
              <a:t>verbale</a:t>
            </a:r>
            <a:r>
              <a:rPr lang="en-GB" sz="1200" baseline="0" dirty="0"/>
              <a:t>, e </a:t>
            </a:r>
            <a:r>
              <a:rPr lang="en-GB" sz="1200" baseline="0" dirty="0" err="1"/>
              <a:t>possa</a:t>
            </a:r>
            <a:r>
              <a:rPr lang="en-GB" sz="1200" baseline="0" dirty="0"/>
              <a:t> </a:t>
            </a:r>
            <a:r>
              <a:rPr lang="en-GB" sz="1200" baseline="0" dirty="0" err="1"/>
              <a:t>anche</a:t>
            </a:r>
            <a:r>
              <a:rPr lang="en-GB" sz="1200" baseline="0" dirty="0"/>
              <a:t> </a:t>
            </a:r>
            <a:r>
              <a:rPr lang="en-GB" sz="1200" baseline="0" dirty="0" err="1"/>
              <a:t>essere</a:t>
            </a:r>
            <a:r>
              <a:rPr lang="en-GB" sz="1200" baseline="0" dirty="0"/>
              <a:t> </a:t>
            </a:r>
            <a:r>
              <a:rPr lang="en-GB" sz="1200" baseline="0" dirty="0" err="1"/>
              <a:t>più</a:t>
            </a:r>
            <a:r>
              <a:rPr lang="en-GB" sz="1200" baseline="0" dirty="0"/>
              <a:t> forte </a:t>
            </a:r>
            <a:r>
              <a:rPr lang="en-GB" sz="1200" baseline="0" dirty="0" err="1"/>
              <a:t>di</a:t>
            </a:r>
            <a:r>
              <a:rPr lang="en-GB" sz="1200" baseline="0" dirty="0"/>
              <a:t> </a:t>
            </a:r>
            <a:r>
              <a:rPr lang="en-GB" sz="1200" baseline="0" dirty="0" err="1"/>
              <a:t>questa</a:t>
            </a:r>
            <a:r>
              <a:rPr lang="en-GB" sz="1200" baseline="0" dirty="0"/>
              <a:t> – è </a:t>
            </a:r>
            <a:r>
              <a:rPr lang="en-GB" sz="1200" baseline="0" dirty="0" err="1"/>
              <a:t>importante</a:t>
            </a:r>
            <a:r>
              <a:rPr lang="en-GB" sz="1200" baseline="0" dirty="0"/>
              <a:t> </a:t>
            </a:r>
            <a:r>
              <a:rPr lang="en-GB" sz="1200" baseline="0" dirty="0" err="1"/>
              <a:t>essere</a:t>
            </a:r>
            <a:r>
              <a:rPr lang="en-GB" sz="1200" baseline="0" dirty="0"/>
              <a:t> </a:t>
            </a:r>
            <a:r>
              <a:rPr lang="en-GB" sz="1200" baseline="0" dirty="0" err="1"/>
              <a:t>consapevoli</a:t>
            </a:r>
            <a:r>
              <a:rPr lang="en-GB" sz="1200" baseline="0" dirty="0"/>
              <a:t> del </a:t>
            </a:r>
            <a:r>
              <a:rPr lang="en-GB" sz="1200" baseline="0" dirty="0" err="1"/>
              <a:t>linguaggio</a:t>
            </a:r>
            <a:r>
              <a:rPr lang="en-GB" sz="1200" baseline="0" dirty="0"/>
              <a:t> del </a:t>
            </a:r>
            <a:r>
              <a:rPr lang="en-GB" sz="1200" baseline="0" dirty="0" err="1"/>
              <a:t>proprio</a:t>
            </a:r>
            <a:r>
              <a:rPr lang="en-GB" sz="1200" baseline="0" dirty="0"/>
              <a:t> </a:t>
            </a:r>
            <a:r>
              <a:rPr lang="en-GB" sz="1200" baseline="0" dirty="0" err="1"/>
              <a:t>corpo</a:t>
            </a:r>
            <a:r>
              <a:rPr lang="en-GB" sz="1200" baseline="0" dirty="0"/>
              <a:t> in </a:t>
            </a:r>
            <a:r>
              <a:rPr lang="en-GB" sz="1200" baseline="0" dirty="0" err="1"/>
              <a:t>modo</a:t>
            </a:r>
            <a:r>
              <a:rPr lang="en-GB" sz="1200" baseline="0" dirty="0"/>
              <a:t> </a:t>
            </a:r>
            <a:r>
              <a:rPr lang="en-GB" sz="1200" baseline="0" dirty="0" err="1"/>
              <a:t>da</a:t>
            </a:r>
            <a:r>
              <a:rPr lang="en-GB" sz="1200" baseline="0" dirty="0"/>
              <a:t> </a:t>
            </a:r>
            <a:r>
              <a:rPr lang="en-GB" sz="1200" baseline="0" dirty="0" err="1"/>
              <a:t>assicurarci</a:t>
            </a:r>
            <a:r>
              <a:rPr lang="en-GB" sz="1200" baseline="0" dirty="0"/>
              <a:t> </a:t>
            </a:r>
            <a:r>
              <a:rPr lang="en-GB" sz="1200" baseline="0" dirty="0" err="1"/>
              <a:t>di</a:t>
            </a:r>
            <a:r>
              <a:rPr lang="en-GB" sz="1200" baseline="0" dirty="0"/>
              <a:t> </a:t>
            </a:r>
            <a:r>
              <a:rPr lang="en-GB" sz="1200" baseline="0" dirty="0" err="1"/>
              <a:t>proiettare</a:t>
            </a:r>
            <a:r>
              <a:rPr lang="en-GB" sz="1200" baseline="0" dirty="0"/>
              <a:t> </a:t>
            </a:r>
            <a:r>
              <a:rPr lang="en-GB" sz="1200" baseline="0" dirty="0" err="1"/>
              <a:t>il</a:t>
            </a:r>
            <a:r>
              <a:rPr lang="en-GB" sz="1200" baseline="0" dirty="0"/>
              <a:t> </a:t>
            </a:r>
            <a:r>
              <a:rPr lang="en-GB" sz="1200" baseline="0" dirty="0" err="1"/>
              <a:t>messaggio</a:t>
            </a:r>
            <a:r>
              <a:rPr lang="en-GB" sz="1200" baseline="0" dirty="0"/>
              <a:t> </a:t>
            </a:r>
            <a:r>
              <a:rPr lang="en-GB" sz="1200" baseline="0" dirty="0" err="1"/>
              <a:t>giusto</a:t>
            </a:r>
            <a:r>
              <a:rPr lang="en-GB" sz="1200" baseline="0" dirty="0"/>
              <a:t>.</a:t>
            </a:r>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pPr/>
              <a:t>4</a:t>
            </a:fld>
            <a:endParaRPr lang="en-GB"/>
          </a:p>
        </p:txBody>
      </p:sp>
    </p:spTree>
    <p:extLst>
      <p:ext uri="{BB962C8B-B14F-4D97-AF65-F5344CB8AC3E}">
        <p14:creationId xmlns:p14="http://schemas.microsoft.com/office/powerpoint/2010/main" val="170068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Siete mai stati in piedi in una stazione ferroviaria dove sapete che un treno sta per arrivare di corsa e senza fermarsi e anche se lo vedete e lo sentite, voi sussultate in anticipo  lo</a:t>
            </a:r>
            <a:r>
              <a:rPr lang="it-IT" baseline="0" dirty="0"/>
              <a:t> stesso</a:t>
            </a:r>
            <a:r>
              <a:rPr lang="it-IT" dirty="0"/>
              <a:t> quando passa? Sapete che non vi farà del male eppure può ancora sembrare terrificante. Vi siete mai chiesti perché?</a:t>
            </a:r>
          </a:p>
          <a:p>
            <a:r>
              <a:rPr lang="it-IT" dirty="0"/>
              <a:t>La verità sta dietro al fatto che abbiamo 3 cervelli ...</a:t>
            </a:r>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pPr/>
              <a:t>5</a:t>
            </a:fld>
            <a:endParaRPr lang="en-GB"/>
          </a:p>
        </p:txBody>
      </p:sp>
    </p:spTree>
    <p:extLst>
      <p:ext uri="{BB962C8B-B14F-4D97-AF65-F5344CB8AC3E}">
        <p14:creationId xmlns:p14="http://schemas.microsoft.com/office/powerpoint/2010/main" val="2996801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err="1"/>
              <a:t>Migliaia</a:t>
            </a:r>
            <a:r>
              <a:rPr lang="en-GB" sz="1200" dirty="0"/>
              <a:t> </a:t>
            </a:r>
            <a:r>
              <a:rPr lang="en-GB" sz="1200" dirty="0" err="1"/>
              <a:t>di</a:t>
            </a:r>
            <a:r>
              <a:rPr lang="en-GB" sz="1200" dirty="0"/>
              <a:t> </a:t>
            </a:r>
            <a:r>
              <a:rPr lang="en-GB" sz="1200" dirty="0" err="1"/>
              <a:t>anni</a:t>
            </a:r>
            <a:r>
              <a:rPr lang="en-GB" sz="1200" dirty="0"/>
              <a:t> </a:t>
            </a:r>
            <a:r>
              <a:rPr lang="en-GB" sz="1200" dirty="0" err="1"/>
              <a:t>fa</a:t>
            </a:r>
            <a:r>
              <a:rPr lang="en-GB" sz="1200" dirty="0"/>
              <a:t> </a:t>
            </a:r>
            <a:r>
              <a:rPr lang="en-GB" sz="1200" dirty="0" err="1"/>
              <a:t>gli</a:t>
            </a:r>
            <a:r>
              <a:rPr lang="en-GB" sz="1200" baseline="0" dirty="0"/>
              <a:t> </a:t>
            </a:r>
            <a:r>
              <a:rPr lang="en-GB" sz="1200" baseline="0" dirty="0" err="1"/>
              <a:t>uomini</a:t>
            </a:r>
            <a:r>
              <a:rPr lang="en-GB" sz="1200" baseline="0" dirty="0"/>
              <a:t> </a:t>
            </a:r>
            <a:r>
              <a:rPr lang="en-GB" sz="1200" baseline="0" dirty="0" err="1"/>
              <a:t>erano</a:t>
            </a:r>
            <a:r>
              <a:rPr lang="en-GB" sz="1200" baseline="0" dirty="0"/>
              <a:t> </a:t>
            </a:r>
            <a:r>
              <a:rPr lang="en-GB" sz="1200" baseline="0" dirty="0" err="1"/>
              <a:t>sempre</a:t>
            </a:r>
            <a:r>
              <a:rPr lang="en-GB" sz="1200" baseline="0" dirty="0"/>
              <a:t> </a:t>
            </a:r>
            <a:r>
              <a:rPr lang="en-GB" sz="1200" baseline="0" dirty="0" err="1"/>
              <a:t>esposti</a:t>
            </a:r>
            <a:r>
              <a:rPr lang="en-GB" sz="1200" baseline="0" dirty="0"/>
              <a:t> </a:t>
            </a:r>
            <a:r>
              <a:rPr lang="en-GB" sz="1200" baseline="0" dirty="0" err="1"/>
              <a:t>ai</a:t>
            </a:r>
            <a:r>
              <a:rPr lang="en-GB" sz="1200" baseline="0" dirty="0"/>
              <a:t> </a:t>
            </a:r>
            <a:r>
              <a:rPr lang="en-GB" sz="1200" baseline="0" dirty="0" err="1"/>
              <a:t>pericoli</a:t>
            </a:r>
            <a:r>
              <a:rPr lang="en-GB" sz="1200" baseline="0" dirty="0"/>
              <a:t>. I </a:t>
            </a:r>
            <a:r>
              <a:rPr lang="en-GB" sz="1200" baseline="0" dirty="0" err="1"/>
              <a:t>loro</a:t>
            </a:r>
            <a:r>
              <a:rPr lang="en-GB" sz="1200" baseline="0" dirty="0"/>
              <a:t> </a:t>
            </a:r>
            <a:r>
              <a:rPr lang="en-GB" sz="1200" baseline="0" dirty="0" err="1"/>
              <a:t>lavori</a:t>
            </a:r>
            <a:r>
              <a:rPr lang="en-GB" sz="1200" baseline="0" dirty="0"/>
              <a:t> </a:t>
            </a:r>
            <a:r>
              <a:rPr lang="en-GB" sz="1200" baseline="0" dirty="0" err="1"/>
              <a:t>principali</a:t>
            </a:r>
            <a:r>
              <a:rPr lang="en-GB" sz="1200" baseline="0" dirty="0"/>
              <a:t> </a:t>
            </a:r>
            <a:r>
              <a:rPr lang="en-GB" sz="1200" baseline="0" dirty="0" err="1"/>
              <a:t>consistevano</a:t>
            </a:r>
            <a:r>
              <a:rPr lang="en-GB" sz="1200" baseline="0" dirty="0"/>
              <a:t> in </a:t>
            </a:r>
            <a:r>
              <a:rPr lang="en-GB" sz="1200" baseline="0" dirty="0" err="1"/>
              <a:t>cacciare</a:t>
            </a:r>
            <a:r>
              <a:rPr lang="en-GB" sz="1200" baseline="0" dirty="0"/>
              <a:t>, </a:t>
            </a:r>
            <a:r>
              <a:rPr lang="en-GB" sz="1200" baseline="0" dirty="0" err="1"/>
              <a:t>raccogliere</a:t>
            </a:r>
            <a:r>
              <a:rPr lang="en-GB" sz="1200" baseline="0" dirty="0"/>
              <a:t> </a:t>
            </a:r>
            <a:r>
              <a:rPr lang="en-GB" sz="1200" baseline="0" dirty="0" err="1"/>
              <a:t>cibo</a:t>
            </a:r>
            <a:r>
              <a:rPr lang="en-GB" sz="1200" baseline="0" dirty="0"/>
              <a:t> e </a:t>
            </a:r>
            <a:r>
              <a:rPr lang="en-GB" sz="1200" baseline="0" dirty="0" err="1"/>
              <a:t>accoppiarsi</a:t>
            </a:r>
            <a:r>
              <a:rPr lang="en-GB" sz="1200" dirty="0"/>
              <a:t>.</a:t>
            </a:r>
          </a:p>
          <a:p>
            <a:endParaRPr lang="en-GB" sz="1200" dirty="0"/>
          </a:p>
          <a:p>
            <a:r>
              <a:rPr lang="en-GB" sz="1200" dirty="0" err="1"/>
              <a:t>Quando</a:t>
            </a:r>
            <a:r>
              <a:rPr lang="en-GB" sz="1200" dirty="0"/>
              <a:t> </a:t>
            </a:r>
            <a:r>
              <a:rPr lang="en-GB" sz="1200" dirty="0" err="1"/>
              <a:t>gli</a:t>
            </a:r>
            <a:r>
              <a:rPr lang="en-GB" sz="1200" dirty="0"/>
              <a:t> </a:t>
            </a:r>
            <a:r>
              <a:rPr lang="en-GB" sz="1200" dirty="0" err="1"/>
              <a:t>uomini</a:t>
            </a:r>
            <a:r>
              <a:rPr lang="en-GB" sz="1200" dirty="0"/>
              <a:t> </a:t>
            </a:r>
            <a:r>
              <a:rPr lang="en-GB" sz="1200" dirty="0" err="1"/>
              <a:t>si</a:t>
            </a:r>
            <a:r>
              <a:rPr lang="en-GB" sz="1200" dirty="0"/>
              <a:t> </a:t>
            </a:r>
            <a:r>
              <a:rPr lang="en-GB" sz="1200" dirty="0" err="1"/>
              <a:t>trovavano</a:t>
            </a:r>
            <a:r>
              <a:rPr lang="en-GB" sz="1200" baseline="0" dirty="0"/>
              <a:t> in </a:t>
            </a:r>
            <a:r>
              <a:rPr lang="en-GB" sz="1200" baseline="0" dirty="0" err="1"/>
              <a:t>pericolo</a:t>
            </a:r>
            <a:r>
              <a:rPr lang="en-GB" sz="1200" baseline="0" dirty="0"/>
              <a:t> </a:t>
            </a:r>
            <a:r>
              <a:rPr lang="en-GB" sz="1200" baseline="0" dirty="0" err="1"/>
              <a:t>potevano</a:t>
            </a:r>
            <a:r>
              <a:rPr lang="en-GB" sz="1200" baseline="0" dirty="0"/>
              <a:t> </a:t>
            </a:r>
            <a:r>
              <a:rPr lang="en-GB" sz="1200" baseline="0" dirty="0" err="1"/>
              <a:t>reagire</a:t>
            </a:r>
            <a:r>
              <a:rPr lang="en-GB" sz="1200" baseline="0" dirty="0"/>
              <a:t> in 2 </a:t>
            </a:r>
            <a:r>
              <a:rPr lang="en-GB" sz="1200" baseline="0" dirty="0" err="1"/>
              <a:t>modi</a:t>
            </a:r>
            <a:r>
              <a:rPr lang="en-GB" sz="1200" baseline="0" dirty="0"/>
              <a:t>, </a:t>
            </a:r>
            <a:r>
              <a:rPr lang="en-GB" sz="1200" baseline="0" dirty="0" err="1"/>
              <a:t>attaccare</a:t>
            </a:r>
            <a:r>
              <a:rPr lang="en-GB" sz="1200" baseline="0" dirty="0"/>
              <a:t> o </a:t>
            </a:r>
            <a:r>
              <a:rPr lang="en-GB" sz="1200" baseline="0" dirty="0" err="1"/>
              <a:t>fuggire</a:t>
            </a:r>
            <a:r>
              <a:rPr lang="en-GB" sz="1200" baseline="0" dirty="0"/>
              <a:t>, </a:t>
            </a:r>
            <a:r>
              <a:rPr lang="en-GB" sz="1200" baseline="0" dirty="0" err="1"/>
              <a:t>questa</a:t>
            </a:r>
            <a:r>
              <a:rPr lang="en-GB" sz="1200" baseline="0" dirty="0"/>
              <a:t> </a:t>
            </a:r>
            <a:r>
              <a:rPr lang="en-GB" sz="1200" baseline="0" dirty="0" err="1"/>
              <a:t>reazione</a:t>
            </a:r>
            <a:r>
              <a:rPr lang="en-GB" sz="1200" baseline="0" dirty="0"/>
              <a:t> </a:t>
            </a:r>
            <a:r>
              <a:rPr lang="en-GB" sz="1200" baseline="0" dirty="0" err="1"/>
              <a:t>di</a:t>
            </a:r>
            <a:r>
              <a:rPr lang="en-GB" sz="1200" baseline="0" dirty="0"/>
              <a:t> </a:t>
            </a:r>
            <a:r>
              <a:rPr lang="en-GB" sz="1200" baseline="0" dirty="0" err="1"/>
              <a:t>risposta</a:t>
            </a:r>
            <a:r>
              <a:rPr lang="en-GB" sz="1200" baseline="0" dirty="0"/>
              <a:t> </a:t>
            </a:r>
            <a:r>
              <a:rPr lang="en-GB" sz="1200" baseline="0" dirty="0" err="1"/>
              <a:t>si</a:t>
            </a:r>
            <a:r>
              <a:rPr lang="en-GB" sz="1200" baseline="0" dirty="0"/>
              <a:t> </a:t>
            </a:r>
            <a:r>
              <a:rPr lang="en-GB" sz="1200" baseline="0" dirty="0" err="1"/>
              <a:t>chiama</a:t>
            </a:r>
            <a:r>
              <a:rPr lang="en-GB" sz="1200" baseline="0" dirty="0"/>
              <a:t> “</a:t>
            </a:r>
            <a:r>
              <a:rPr lang="en-GB" sz="1200" baseline="0" dirty="0" err="1"/>
              <a:t>attacco</a:t>
            </a:r>
            <a:r>
              <a:rPr lang="en-GB" sz="1200" baseline="0" dirty="0"/>
              <a:t> o </a:t>
            </a:r>
            <a:r>
              <a:rPr lang="en-GB" sz="1200" baseline="0" dirty="0" err="1"/>
              <a:t>fuga</a:t>
            </a:r>
            <a:r>
              <a:rPr lang="en-GB" sz="1200" baseline="0" dirty="0"/>
              <a:t>” e vi </a:t>
            </a:r>
            <a:r>
              <a:rPr lang="en-GB" sz="1200" baseline="0" dirty="0" err="1"/>
              <a:t>erano</a:t>
            </a:r>
            <a:r>
              <a:rPr lang="en-GB" sz="1200" baseline="0" dirty="0"/>
              <a:t> solo </a:t>
            </a:r>
            <a:r>
              <a:rPr lang="en-GB" sz="1200" baseline="0" dirty="0" err="1"/>
              <a:t>uno</a:t>
            </a:r>
            <a:r>
              <a:rPr lang="en-GB" sz="1200" baseline="0" dirty="0"/>
              <a:t> o due </a:t>
            </a:r>
            <a:r>
              <a:rPr lang="en-GB" sz="1200" baseline="0" dirty="0" err="1"/>
              <a:t>secondi</a:t>
            </a:r>
            <a:r>
              <a:rPr lang="en-GB" sz="1200" baseline="0" dirty="0"/>
              <a:t> per </a:t>
            </a:r>
            <a:r>
              <a:rPr lang="en-GB" sz="1200" baseline="0" dirty="0" err="1"/>
              <a:t>prendere</a:t>
            </a:r>
            <a:r>
              <a:rPr lang="en-GB" sz="1200" baseline="0" dirty="0"/>
              <a:t> la </a:t>
            </a:r>
            <a:r>
              <a:rPr lang="en-GB" sz="1200" baseline="0" dirty="0" err="1"/>
              <a:t>decisione</a:t>
            </a:r>
            <a:r>
              <a:rPr lang="en-GB" sz="1200" dirty="0"/>
              <a:t>.</a:t>
            </a:r>
          </a:p>
          <a:p>
            <a:endParaRPr lang="en-GB" sz="1200" dirty="0"/>
          </a:p>
          <a:p>
            <a:r>
              <a:rPr lang="en-GB" sz="1200" dirty="0"/>
              <a:t>Il </a:t>
            </a:r>
            <a:r>
              <a:rPr lang="en-GB" sz="1200" dirty="0" err="1"/>
              <a:t>cervello</a:t>
            </a:r>
            <a:r>
              <a:rPr lang="en-GB" sz="1200" dirty="0"/>
              <a:t> </a:t>
            </a:r>
            <a:r>
              <a:rPr lang="en-GB" sz="1200" dirty="0" err="1"/>
              <a:t>limbico</a:t>
            </a:r>
            <a:r>
              <a:rPr lang="en-GB" sz="1200" dirty="0"/>
              <a:t> e </a:t>
            </a:r>
            <a:r>
              <a:rPr lang="en-GB" sz="1200" dirty="0" err="1"/>
              <a:t>quello</a:t>
            </a:r>
            <a:r>
              <a:rPr lang="en-GB" sz="1200" dirty="0"/>
              <a:t> </a:t>
            </a:r>
            <a:r>
              <a:rPr lang="en-GB" sz="1200" dirty="0" err="1"/>
              <a:t>rettiliano</a:t>
            </a:r>
            <a:r>
              <a:rPr lang="en-GB" sz="1200" dirty="0"/>
              <a:t> </a:t>
            </a:r>
            <a:r>
              <a:rPr lang="en-GB" sz="1200" dirty="0" err="1"/>
              <a:t>aiutavano</a:t>
            </a:r>
            <a:r>
              <a:rPr lang="en-GB" sz="1200" dirty="0"/>
              <a:t> </a:t>
            </a:r>
            <a:r>
              <a:rPr lang="en-GB" sz="1200" dirty="0" err="1"/>
              <a:t>gli</a:t>
            </a:r>
            <a:r>
              <a:rPr lang="en-GB" sz="1200" dirty="0"/>
              <a:t> </a:t>
            </a:r>
            <a:r>
              <a:rPr lang="en-GB" sz="1200" dirty="0" err="1"/>
              <a:t>esseri</a:t>
            </a:r>
            <a:r>
              <a:rPr lang="en-GB" sz="1200" dirty="0"/>
              <a:t> </a:t>
            </a:r>
            <a:r>
              <a:rPr lang="en-GB" sz="1200" dirty="0" err="1"/>
              <a:t>umani</a:t>
            </a:r>
            <a:r>
              <a:rPr lang="en-GB" sz="1200" dirty="0"/>
              <a:t> a </a:t>
            </a:r>
            <a:r>
              <a:rPr lang="en-GB" sz="1200" dirty="0" err="1"/>
              <a:t>sopravvivere</a:t>
            </a:r>
            <a:r>
              <a:rPr lang="en-GB" sz="1200" dirty="0"/>
              <a:t> </a:t>
            </a:r>
            <a:r>
              <a:rPr lang="en-GB" sz="1200" dirty="0" err="1"/>
              <a:t>lavorando</a:t>
            </a:r>
            <a:r>
              <a:rPr lang="en-GB" sz="1200" dirty="0"/>
              <a:t> </a:t>
            </a:r>
            <a:r>
              <a:rPr lang="en-GB" sz="1200" dirty="0" err="1"/>
              <a:t>insieme</a:t>
            </a:r>
            <a:r>
              <a:rPr lang="en-GB" sz="1200" dirty="0"/>
              <a:t> e </a:t>
            </a:r>
            <a:r>
              <a:rPr lang="en-GB" sz="1200" dirty="0" err="1"/>
              <a:t>usando</a:t>
            </a:r>
            <a:r>
              <a:rPr lang="en-GB" sz="1200" dirty="0"/>
              <a:t> </a:t>
            </a:r>
            <a:r>
              <a:rPr lang="en-GB" sz="1200" dirty="0" err="1"/>
              <a:t>i</a:t>
            </a:r>
            <a:r>
              <a:rPr lang="en-GB" sz="1200" dirty="0"/>
              <a:t> </a:t>
            </a:r>
            <a:r>
              <a:rPr lang="en-GB" sz="1200" dirty="0" err="1"/>
              <a:t>riflessi</a:t>
            </a:r>
            <a:r>
              <a:rPr lang="en-GB" sz="1200" dirty="0"/>
              <a:t>. </a:t>
            </a:r>
            <a:r>
              <a:rPr lang="it-IT" sz="1200" dirty="0"/>
              <a:t>Nel complesso non abbiamo molto controllo sulle nostre risposte fisiologiche o su questi primi 2 cervelli.</a:t>
            </a:r>
            <a:endParaRPr lang="en-GB" sz="1200" dirty="0"/>
          </a:p>
          <a:p>
            <a:r>
              <a:rPr lang="en-GB" sz="1200" dirty="0"/>
              <a:t>In tempi </a:t>
            </a:r>
            <a:r>
              <a:rPr lang="en-GB" sz="1200" dirty="0" err="1"/>
              <a:t>più</a:t>
            </a:r>
            <a:r>
              <a:rPr lang="en-GB" sz="1200" dirty="0"/>
              <a:t> </a:t>
            </a:r>
            <a:r>
              <a:rPr lang="en-GB" sz="1200" dirty="0" err="1"/>
              <a:t>recenti</a:t>
            </a:r>
            <a:r>
              <a:rPr lang="en-GB" sz="1200" dirty="0"/>
              <a:t> </a:t>
            </a:r>
            <a:r>
              <a:rPr lang="en-GB" sz="1200" dirty="0" err="1"/>
              <a:t>abbiamo</a:t>
            </a:r>
            <a:r>
              <a:rPr lang="en-GB" sz="1200" dirty="0"/>
              <a:t> </a:t>
            </a:r>
            <a:r>
              <a:rPr lang="en-GB" sz="1200" dirty="0" err="1"/>
              <a:t>imparato</a:t>
            </a:r>
            <a:r>
              <a:rPr lang="en-GB" sz="1200" baseline="0" dirty="0"/>
              <a:t> a </a:t>
            </a:r>
            <a:r>
              <a:rPr lang="en-GB" sz="1200" baseline="0" dirty="0" err="1"/>
              <a:t>usare</a:t>
            </a:r>
            <a:r>
              <a:rPr lang="en-GB" sz="1200" baseline="0" dirty="0"/>
              <a:t> la neo </a:t>
            </a:r>
            <a:r>
              <a:rPr lang="en-GB" sz="1200" baseline="0" dirty="0" err="1"/>
              <a:t>corteccia</a:t>
            </a:r>
            <a:r>
              <a:rPr lang="en-GB" sz="1200" baseline="0" dirty="0"/>
              <a:t> </a:t>
            </a:r>
            <a:r>
              <a:rPr lang="en-GB" sz="1200" baseline="0" dirty="0" err="1"/>
              <a:t>cerebrale</a:t>
            </a:r>
            <a:r>
              <a:rPr lang="en-GB" sz="1200" baseline="0" dirty="0"/>
              <a:t> per </a:t>
            </a:r>
            <a:r>
              <a:rPr lang="en-GB" sz="1200" baseline="0" dirty="0" err="1"/>
              <a:t>aiutarci</a:t>
            </a:r>
            <a:r>
              <a:rPr lang="en-GB" sz="1200" baseline="0" dirty="0"/>
              <a:t> a </a:t>
            </a:r>
            <a:r>
              <a:rPr lang="en-GB" sz="1200" baseline="0" dirty="0" err="1"/>
              <a:t>sopprimere</a:t>
            </a:r>
            <a:r>
              <a:rPr lang="en-GB" sz="1200" baseline="0" dirty="0"/>
              <a:t> le </a:t>
            </a:r>
            <a:r>
              <a:rPr lang="en-GB" sz="1200" baseline="0" dirty="0" err="1"/>
              <a:t>nostre</a:t>
            </a:r>
            <a:r>
              <a:rPr lang="en-GB" sz="1200" baseline="0" dirty="0"/>
              <a:t> </a:t>
            </a:r>
            <a:r>
              <a:rPr lang="en-GB" sz="1200" baseline="0" dirty="0" err="1"/>
              <a:t>emozioni</a:t>
            </a:r>
            <a:r>
              <a:rPr lang="en-GB" sz="1200" baseline="0" dirty="0"/>
              <a:t> in </a:t>
            </a:r>
            <a:r>
              <a:rPr lang="en-GB" sz="1200" baseline="0" dirty="0" err="1"/>
              <a:t>certe</a:t>
            </a:r>
            <a:r>
              <a:rPr lang="en-GB" sz="1200" baseline="0" dirty="0"/>
              <a:t> </a:t>
            </a:r>
            <a:r>
              <a:rPr lang="en-GB" sz="1200" baseline="0" dirty="0" err="1"/>
              <a:t>situazioni</a:t>
            </a:r>
            <a:r>
              <a:rPr lang="en-GB" sz="1200" dirty="0"/>
              <a:t>. </a:t>
            </a:r>
          </a:p>
          <a:p>
            <a:endParaRPr lang="en-GB" sz="1200" dirty="0"/>
          </a:p>
          <a:p>
            <a:r>
              <a:rPr lang="en-GB" sz="1200" i="1" dirty="0" err="1"/>
              <a:t>Immagina</a:t>
            </a:r>
            <a:r>
              <a:rPr lang="en-GB" sz="1200" i="1" baseline="0" dirty="0"/>
              <a:t> </a:t>
            </a:r>
            <a:r>
              <a:rPr lang="en-GB" sz="1200" i="1" baseline="0" dirty="0" err="1"/>
              <a:t>di</a:t>
            </a:r>
            <a:r>
              <a:rPr lang="en-GB" sz="1200" i="1" baseline="0" dirty="0"/>
              <a:t> </a:t>
            </a:r>
            <a:r>
              <a:rPr lang="en-GB" sz="1200" i="1" baseline="0" dirty="0" err="1"/>
              <a:t>essere</a:t>
            </a:r>
            <a:r>
              <a:rPr lang="en-GB" sz="1200" i="1" baseline="0" dirty="0"/>
              <a:t> </a:t>
            </a:r>
            <a:r>
              <a:rPr lang="en-GB" sz="1200" i="1" baseline="0" dirty="0" err="1"/>
              <a:t>coinvolto</a:t>
            </a:r>
            <a:r>
              <a:rPr lang="en-GB" sz="1200" i="1" baseline="0" dirty="0"/>
              <a:t> in un </a:t>
            </a:r>
            <a:r>
              <a:rPr lang="it-IT" sz="1200" i="1" dirty="0"/>
              <a:t>un'accesa discussione con un'altra persona, i tuoi cervelli più primitivi potrebbero percepire il pericolo e farti sentire a disagio. La</a:t>
            </a:r>
            <a:r>
              <a:rPr lang="it-IT" sz="1200" i="1" baseline="0" dirty="0"/>
              <a:t> tua neo corteccia cerebrale</a:t>
            </a:r>
            <a:r>
              <a:rPr lang="it-IT" sz="1200" i="1" dirty="0"/>
              <a:t> sa che probabilmente non ti verrà fatto del male e che la "paura" che senti non è reale, quindi non è necessaria la reazione “attacco o fuga".</a:t>
            </a:r>
          </a:p>
          <a:p>
            <a:endParaRPr lang="it-IT" sz="1200" i="1" dirty="0"/>
          </a:p>
          <a:p>
            <a:r>
              <a:rPr lang="it-IT" sz="1200" i="0" dirty="0"/>
              <a:t>A causa dei nostri cervelli primitivi è quasi impossibile sopprimere le nostre risposte fisiologiche e gli impulsi.</a:t>
            </a:r>
          </a:p>
          <a:p>
            <a:endParaRPr lang="it-IT" sz="1200" i="0" dirty="0"/>
          </a:p>
          <a:p>
            <a:r>
              <a:rPr lang="it-IT" sz="1200" i="0" dirty="0"/>
              <a:t>Non importa quanto ci proviamo, faremo sempre certi gesti che rivelano i nostri veri sentimenti e pensieri.</a:t>
            </a:r>
            <a:endParaRPr lang="en-GB" i="0" dirty="0"/>
          </a:p>
        </p:txBody>
      </p:sp>
      <p:sp>
        <p:nvSpPr>
          <p:cNvPr id="4" name="Slide Number Placeholder 3"/>
          <p:cNvSpPr>
            <a:spLocks noGrp="1"/>
          </p:cNvSpPr>
          <p:nvPr>
            <p:ph type="sldNum" sz="quarter" idx="10"/>
          </p:nvPr>
        </p:nvSpPr>
        <p:spPr/>
        <p:txBody>
          <a:bodyPr/>
          <a:lstStyle/>
          <a:p>
            <a:fld id="{EEB748B2-7BBB-4B8D-9690-2A4E53DBCE9F}" type="slidenum">
              <a:rPr lang="en-GB" smtClean="0"/>
              <a:pPr/>
              <a:t>6</a:t>
            </a:fld>
            <a:endParaRPr lang="en-GB"/>
          </a:p>
        </p:txBody>
      </p:sp>
    </p:spTree>
    <p:extLst>
      <p:ext uri="{BB962C8B-B14F-4D97-AF65-F5344CB8AC3E}">
        <p14:creationId xmlns:p14="http://schemas.microsoft.com/office/powerpoint/2010/main" val="1322837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Now let’s start observing different body language elements used by people in different scenarios….</a:t>
            </a:r>
          </a:p>
          <a:p>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pPr/>
              <a:t>7</a:t>
            </a:fld>
            <a:endParaRPr lang="en-GB"/>
          </a:p>
        </p:txBody>
      </p:sp>
    </p:spTree>
    <p:extLst>
      <p:ext uri="{BB962C8B-B14F-4D97-AF65-F5344CB8AC3E}">
        <p14:creationId xmlns:p14="http://schemas.microsoft.com/office/powerpoint/2010/main" val="3499650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Se </a:t>
            </a:r>
            <a:r>
              <a:rPr lang="en-GB" dirty="0" err="1"/>
              <a:t>stai</a:t>
            </a:r>
            <a:r>
              <a:rPr lang="en-GB" baseline="0" dirty="0"/>
              <a:t> </a:t>
            </a:r>
            <a:r>
              <a:rPr lang="en-GB" baseline="0" dirty="0" err="1"/>
              <a:t>andando</a:t>
            </a:r>
            <a:r>
              <a:rPr lang="en-GB" baseline="0" dirty="0"/>
              <a:t> ad un </a:t>
            </a:r>
            <a:r>
              <a:rPr lang="en-GB" baseline="0" dirty="0" err="1"/>
              <a:t>colloquio</a:t>
            </a:r>
            <a:r>
              <a:rPr lang="en-GB" baseline="0" dirty="0"/>
              <a:t> </a:t>
            </a:r>
            <a:r>
              <a:rPr lang="en-GB" baseline="0" dirty="0" err="1"/>
              <a:t>di</a:t>
            </a:r>
            <a:r>
              <a:rPr lang="en-GB" baseline="0" dirty="0"/>
              <a:t> </a:t>
            </a:r>
            <a:r>
              <a:rPr lang="en-GB" baseline="0" dirty="0" err="1"/>
              <a:t>lavoro</a:t>
            </a:r>
            <a:r>
              <a:rPr lang="en-GB" baseline="0" dirty="0"/>
              <a:t> o </a:t>
            </a:r>
            <a:r>
              <a:rPr lang="en-GB" baseline="0" dirty="0" err="1"/>
              <a:t>devi</a:t>
            </a:r>
            <a:r>
              <a:rPr lang="en-GB" baseline="0" dirty="0"/>
              <a:t> </a:t>
            </a:r>
            <a:r>
              <a:rPr lang="en-GB" baseline="0" dirty="0" err="1"/>
              <a:t>parlare</a:t>
            </a:r>
            <a:r>
              <a:rPr lang="en-GB" baseline="0" dirty="0"/>
              <a:t> ad un </a:t>
            </a:r>
            <a:r>
              <a:rPr lang="en-GB" baseline="0" dirty="0" err="1"/>
              <a:t>pubblico</a:t>
            </a:r>
            <a:r>
              <a:rPr lang="en-GB" baseline="0" dirty="0"/>
              <a:t> è </a:t>
            </a:r>
            <a:r>
              <a:rPr lang="en-GB" baseline="0" dirty="0" err="1"/>
              <a:t>importante</a:t>
            </a:r>
            <a:r>
              <a:rPr lang="en-GB" baseline="0" dirty="0"/>
              <a:t> </a:t>
            </a:r>
            <a:r>
              <a:rPr lang="en-GB" baseline="0" dirty="0" err="1"/>
              <a:t>sapere</a:t>
            </a:r>
            <a:r>
              <a:rPr lang="en-GB" baseline="0" dirty="0"/>
              <a:t> se </a:t>
            </a:r>
            <a:r>
              <a:rPr lang="en-GB" baseline="0" dirty="0" err="1"/>
              <a:t>essi</a:t>
            </a:r>
            <a:r>
              <a:rPr lang="en-GB" baseline="0" dirty="0"/>
              <a:t> </a:t>
            </a:r>
            <a:r>
              <a:rPr lang="en-GB" baseline="0" dirty="0" err="1"/>
              <a:t>sono</a:t>
            </a:r>
            <a:r>
              <a:rPr lang="en-GB" baseline="0" dirty="0"/>
              <a:t> </a:t>
            </a:r>
            <a:r>
              <a:rPr lang="en-GB" baseline="0" dirty="0" err="1"/>
              <a:t>interessati</a:t>
            </a:r>
            <a:r>
              <a:rPr lang="en-GB" baseline="0" dirty="0"/>
              <a:t> a </a:t>
            </a:r>
            <a:r>
              <a:rPr lang="en-GB" baseline="0" dirty="0" err="1"/>
              <a:t>quello</a:t>
            </a:r>
            <a:r>
              <a:rPr lang="en-GB" baseline="0" dirty="0"/>
              <a:t> </a:t>
            </a:r>
            <a:r>
              <a:rPr lang="en-GB" baseline="0" dirty="0" err="1"/>
              <a:t>che</a:t>
            </a:r>
            <a:r>
              <a:rPr lang="en-GB" baseline="0" dirty="0"/>
              <a:t> </a:t>
            </a:r>
            <a:r>
              <a:rPr lang="en-GB" baseline="0" dirty="0" err="1"/>
              <a:t>dici</a:t>
            </a:r>
            <a:r>
              <a:rPr lang="en-GB" baseline="0" dirty="0"/>
              <a:t> o </a:t>
            </a:r>
            <a:r>
              <a:rPr lang="en-GB" baseline="0" dirty="0" err="1"/>
              <a:t>fai</a:t>
            </a:r>
            <a:r>
              <a:rPr lang="en-GB" dirty="0"/>
              <a:t>.</a:t>
            </a:r>
          </a:p>
          <a:p>
            <a:r>
              <a:rPr lang="en-GB" dirty="0" err="1"/>
              <a:t>Anche</a:t>
            </a:r>
            <a:r>
              <a:rPr lang="en-GB" dirty="0"/>
              <a:t> se </a:t>
            </a:r>
            <a:r>
              <a:rPr lang="en-GB" dirty="0" err="1"/>
              <a:t>pensi</a:t>
            </a:r>
            <a:r>
              <a:rPr lang="en-GB" dirty="0"/>
              <a:t> </a:t>
            </a:r>
            <a:r>
              <a:rPr lang="en-GB" dirty="0" err="1"/>
              <a:t>di</a:t>
            </a:r>
            <a:r>
              <a:rPr lang="en-GB" dirty="0"/>
              <a:t> stare </a:t>
            </a:r>
            <a:r>
              <a:rPr lang="en-GB" dirty="0" err="1"/>
              <a:t>agendo</a:t>
            </a:r>
            <a:r>
              <a:rPr lang="en-GB" dirty="0"/>
              <a:t> </a:t>
            </a:r>
            <a:r>
              <a:rPr lang="en-GB" dirty="0" err="1"/>
              <a:t>bene</a:t>
            </a:r>
            <a:r>
              <a:rPr lang="en-GB" dirty="0"/>
              <a:t>,</a:t>
            </a:r>
            <a:r>
              <a:rPr lang="en-GB" baseline="0" dirty="0"/>
              <a:t> </a:t>
            </a:r>
            <a:r>
              <a:rPr lang="en-GB" baseline="0" dirty="0" err="1"/>
              <a:t>ciò</a:t>
            </a:r>
            <a:r>
              <a:rPr lang="en-GB" baseline="0" dirty="0"/>
              <a:t> non </a:t>
            </a:r>
            <a:r>
              <a:rPr lang="en-GB" baseline="0" dirty="0" err="1"/>
              <a:t>significa</a:t>
            </a:r>
            <a:r>
              <a:rPr lang="en-GB" baseline="0" dirty="0"/>
              <a:t> </a:t>
            </a:r>
            <a:r>
              <a:rPr lang="en-GB" baseline="0" dirty="0" err="1"/>
              <a:t>necessariamente</a:t>
            </a:r>
            <a:r>
              <a:rPr lang="en-GB" baseline="0" dirty="0"/>
              <a:t> </a:t>
            </a:r>
            <a:r>
              <a:rPr lang="en-GB" baseline="0" dirty="0" err="1"/>
              <a:t>che</a:t>
            </a:r>
            <a:r>
              <a:rPr lang="en-GB" baseline="0" dirty="0"/>
              <a:t> </a:t>
            </a:r>
            <a:r>
              <a:rPr lang="en-GB" baseline="0" dirty="0" err="1"/>
              <a:t>il</a:t>
            </a:r>
            <a:r>
              <a:rPr lang="en-GB" baseline="0" dirty="0"/>
              <a:t> </a:t>
            </a:r>
            <a:r>
              <a:rPr lang="en-GB" baseline="0" dirty="0" err="1"/>
              <a:t>tuo</a:t>
            </a:r>
            <a:r>
              <a:rPr lang="en-GB" baseline="0" dirty="0"/>
              <a:t> </a:t>
            </a:r>
            <a:r>
              <a:rPr lang="en-GB" baseline="0" dirty="0" err="1"/>
              <a:t>messaggio</a:t>
            </a:r>
            <a:r>
              <a:rPr lang="en-GB" baseline="0" dirty="0"/>
              <a:t> </a:t>
            </a:r>
            <a:r>
              <a:rPr lang="en-GB" baseline="0" dirty="0" err="1"/>
              <a:t>sia</a:t>
            </a:r>
            <a:r>
              <a:rPr lang="en-GB" baseline="0" dirty="0"/>
              <a:t> </a:t>
            </a:r>
            <a:r>
              <a:rPr lang="en-GB" baseline="0" dirty="0" err="1"/>
              <a:t>chiaro</a:t>
            </a:r>
            <a:r>
              <a:rPr lang="en-GB" baseline="0" dirty="0"/>
              <a:t> o </a:t>
            </a:r>
            <a:r>
              <a:rPr lang="en-GB" baseline="0" dirty="0" err="1"/>
              <a:t>che</a:t>
            </a:r>
            <a:r>
              <a:rPr lang="en-GB" baseline="0" dirty="0"/>
              <a:t> </a:t>
            </a:r>
            <a:r>
              <a:rPr lang="en-GB" baseline="0" dirty="0" err="1"/>
              <a:t>tu</a:t>
            </a:r>
            <a:r>
              <a:rPr lang="en-GB" baseline="0" dirty="0"/>
              <a:t> </a:t>
            </a:r>
            <a:r>
              <a:rPr lang="en-GB" baseline="0" dirty="0" err="1"/>
              <a:t>stia</a:t>
            </a:r>
            <a:r>
              <a:rPr lang="en-GB" baseline="0" dirty="0"/>
              <a:t> </a:t>
            </a:r>
            <a:r>
              <a:rPr lang="en-GB" baseline="0" dirty="0" err="1"/>
              <a:t>rispondendo</a:t>
            </a:r>
            <a:r>
              <a:rPr lang="en-GB" baseline="0" dirty="0"/>
              <a:t> </a:t>
            </a:r>
            <a:r>
              <a:rPr lang="en-GB" baseline="0" dirty="0" err="1"/>
              <a:t>alle</a:t>
            </a:r>
            <a:r>
              <a:rPr lang="en-GB" baseline="0" dirty="0"/>
              <a:t> </a:t>
            </a:r>
            <a:r>
              <a:rPr lang="en-GB" baseline="0" dirty="0" err="1"/>
              <a:t>domande</a:t>
            </a:r>
            <a:r>
              <a:rPr lang="en-GB" baseline="0" dirty="0"/>
              <a:t> in </a:t>
            </a:r>
            <a:r>
              <a:rPr lang="en-GB" baseline="0" dirty="0" err="1"/>
              <a:t>modo</a:t>
            </a:r>
            <a:r>
              <a:rPr lang="en-GB" baseline="0" dirty="0"/>
              <a:t> </a:t>
            </a:r>
            <a:r>
              <a:rPr lang="en-GB" baseline="0" dirty="0" err="1"/>
              <a:t>da</a:t>
            </a:r>
            <a:r>
              <a:rPr lang="en-GB" baseline="0" dirty="0"/>
              <a:t> </a:t>
            </a:r>
            <a:r>
              <a:rPr lang="en-GB" baseline="0" dirty="0" err="1"/>
              <a:t>ottenere</a:t>
            </a:r>
            <a:r>
              <a:rPr lang="en-GB" baseline="0" dirty="0"/>
              <a:t> </a:t>
            </a:r>
            <a:r>
              <a:rPr lang="en-GB" baseline="0" dirty="0" err="1"/>
              <a:t>il</a:t>
            </a:r>
            <a:r>
              <a:rPr lang="en-GB" baseline="0" dirty="0"/>
              <a:t> </a:t>
            </a:r>
            <a:r>
              <a:rPr lang="en-GB" baseline="0" dirty="0" err="1"/>
              <a:t>lavoro</a:t>
            </a:r>
            <a:r>
              <a:rPr lang="en-GB" dirty="0"/>
              <a:t>.</a:t>
            </a:r>
          </a:p>
          <a:p>
            <a:endParaRPr lang="en-GB" dirty="0"/>
          </a:p>
          <a:p>
            <a:r>
              <a:rPr lang="en-GB" dirty="0"/>
              <a:t>Se </a:t>
            </a:r>
            <a:r>
              <a:rPr lang="en-GB" dirty="0" err="1"/>
              <a:t>sei</a:t>
            </a:r>
            <a:r>
              <a:rPr lang="en-GB" dirty="0"/>
              <a:t> in </a:t>
            </a:r>
            <a:r>
              <a:rPr lang="en-GB" dirty="0" err="1"/>
              <a:t>grado</a:t>
            </a:r>
            <a:r>
              <a:rPr lang="en-GB" baseline="0" dirty="0"/>
              <a:t> </a:t>
            </a:r>
            <a:r>
              <a:rPr lang="en-GB" baseline="0" dirty="0" err="1"/>
              <a:t>di</a:t>
            </a:r>
            <a:r>
              <a:rPr lang="en-GB" baseline="0" dirty="0"/>
              <a:t> </a:t>
            </a:r>
            <a:r>
              <a:rPr lang="en-GB" baseline="0" dirty="0" err="1"/>
              <a:t>riconoscere</a:t>
            </a:r>
            <a:r>
              <a:rPr lang="en-GB" baseline="0" dirty="0"/>
              <a:t> </a:t>
            </a:r>
            <a:r>
              <a:rPr lang="en-GB" baseline="0" dirty="0" err="1"/>
              <a:t>quando</a:t>
            </a:r>
            <a:r>
              <a:rPr lang="en-GB" baseline="0" dirty="0"/>
              <a:t> </a:t>
            </a:r>
            <a:r>
              <a:rPr lang="en-GB" baseline="0" dirty="0" err="1"/>
              <a:t>qualcuno</a:t>
            </a:r>
            <a:r>
              <a:rPr lang="en-GB" baseline="0" dirty="0"/>
              <a:t> non è </a:t>
            </a:r>
            <a:r>
              <a:rPr lang="en-GB" baseline="0" dirty="0" err="1"/>
              <a:t>interessato</a:t>
            </a:r>
            <a:r>
              <a:rPr lang="en-GB" baseline="0" dirty="0"/>
              <a:t> a </a:t>
            </a:r>
            <a:r>
              <a:rPr lang="en-GB" baseline="0" dirty="0" err="1"/>
              <a:t>te</a:t>
            </a:r>
            <a:r>
              <a:rPr lang="en-GB" baseline="0" dirty="0"/>
              <a:t>, </a:t>
            </a:r>
            <a:r>
              <a:rPr lang="en-GB" baseline="0" dirty="0" err="1"/>
              <a:t>allora</a:t>
            </a:r>
            <a:r>
              <a:rPr lang="en-GB" baseline="0" dirty="0"/>
              <a:t> </a:t>
            </a:r>
            <a:r>
              <a:rPr lang="en-GB" baseline="0" dirty="0" err="1"/>
              <a:t>puoi</a:t>
            </a:r>
            <a:r>
              <a:rPr lang="en-GB" baseline="0" dirty="0"/>
              <a:t> </a:t>
            </a:r>
            <a:r>
              <a:rPr lang="en-GB" baseline="0" dirty="0" err="1"/>
              <a:t>velocemente</a:t>
            </a:r>
            <a:r>
              <a:rPr lang="en-GB" baseline="0" dirty="0"/>
              <a:t> </a:t>
            </a:r>
            <a:r>
              <a:rPr lang="en-GB" baseline="0" dirty="0" err="1"/>
              <a:t>rimediare</a:t>
            </a:r>
            <a:r>
              <a:rPr lang="en-GB" dirty="0"/>
              <a:t>.</a:t>
            </a:r>
          </a:p>
          <a:p>
            <a:endParaRPr lang="en-GB" dirty="0"/>
          </a:p>
          <a:p>
            <a:r>
              <a:rPr lang="en-GB" dirty="0" err="1"/>
              <a:t>Quindi</a:t>
            </a:r>
            <a:r>
              <a:rPr lang="en-GB" baseline="0" dirty="0"/>
              <a:t> </a:t>
            </a:r>
            <a:r>
              <a:rPr lang="en-GB" baseline="0" dirty="0" err="1"/>
              <a:t>diamo</a:t>
            </a:r>
            <a:r>
              <a:rPr lang="en-GB" baseline="0" dirty="0"/>
              <a:t> </a:t>
            </a:r>
            <a:r>
              <a:rPr lang="en-GB" baseline="0" dirty="0" err="1"/>
              <a:t>un’occhiata</a:t>
            </a:r>
            <a:r>
              <a:rPr lang="en-GB" baseline="0" dirty="0"/>
              <a:t> ad </a:t>
            </a:r>
            <a:r>
              <a:rPr lang="en-GB" baseline="0" dirty="0" err="1"/>
              <a:t>alcuni</a:t>
            </a:r>
            <a:r>
              <a:rPr lang="en-GB" baseline="0" dirty="0"/>
              <a:t> </a:t>
            </a:r>
            <a:r>
              <a:rPr lang="en-GB" baseline="0" dirty="0" err="1"/>
              <a:t>gesti</a:t>
            </a:r>
            <a:r>
              <a:rPr lang="en-GB" baseline="0" dirty="0"/>
              <a:t> </a:t>
            </a:r>
            <a:r>
              <a:rPr lang="en-GB" baseline="0" dirty="0" err="1"/>
              <a:t>che</a:t>
            </a:r>
            <a:r>
              <a:rPr lang="en-GB" baseline="0" dirty="0"/>
              <a:t> </a:t>
            </a:r>
            <a:r>
              <a:rPr lang="en-GB" baseline="0" dirty="0" err="1"/>
              <a:t>possono</a:t>
            </a:r>
            <a:r>
              <a:rPr lang="en-GB" baseline="0" dirty="0"/>
              <a:t> </a:t>
            </a:r>
            <a:r>
              <a:rPr lang="en-GB" baseline="0" dirty="0" err="1"/>
              <a:t>palesare</a:t>
            </a:r>
            <a:r>
              <a:rPr lang="en-GB" baseline="0" dirty="0"/>
              <a:t> </a:t>
            </a:r>
            <a:r>
              <a:rPr lang="en-GB" baseline="0" dirty="0" err="1"/>
              <a:t>l’interesse</a:t>
            </a:r>
            <a:r>
              <a:rPr lang="en-GB" baseline="0" dirty="0"/>
              <a:t> </a:t>
            </a:r>
            <a:r>
              <a:rPr lang="en-GB" baseline="0" dirty="0" err="1"/>
              <a:t>di</a:t>
            </a:r>
            <a:r>
              <a:rPr lang="en-GB" baseline="0" dirty="0"/>
              <a:t> </a:t>
            </a:r>
            <a:r>
              <a:rPr lang="en-GB" baseline="0" dirty="0" err="1"/>
              <a:t>una</a:t>
            </a:r>
            <a:r>
              <a:rPr lang="en-GB" baseline="0" dirty="0"/>
              <a:t> persona</a:t>
            </a:r>
            <a:r>
              <a:rPr lang="en-GB" dirty="0"/>
              <a:t>.</a:t>
            </a:r>
          </a:p>
          <a:p>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pPr/>
              <a:t>8</a:t>
            </a:fld>
            <a:endParaRPr lang="en-GB"/>
          </a:p>
        </p:txBody>
      </p:sp>
    </p:spTree>
    <p:extLst>
      <p:ext uri="{BB962C8B-B14F-4D97-AF65-F5344CB8AC3E}">
        <p14:creationId xmlns:p14="http://schemas.microsoft.com/office/powerpoint/2010/main" val="300259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Discutete</a:t>
            </a:r>
            <a:r>
              <a:rPr lang="en-GB" baseline="0" dirty="0"/>
              <a:t> per </a:t>
            </a:r>
            <a:r>
              <a:rPr lang="en-GB" baseline="0" dirty="0" err="1"/>
              <a:t>decidere</a:t>
            </a:r>
            <a:r>
              <a:rPr lang="en-GB" baseline="0" dirty="0"/>
              <a:t> </a:t>
            </a:r>
            <a:r>
              <a:rPr lang="en-GB" baseline="0" dirty="0" err="1"/>
              <a:t>quali</a:t>
            </a:r>
            <a:r>
              <a:rPr lang="en-GB" baseline="0" dirty="0"/>
              <a:t> </a:t>
            </a:r>
            <a:r>
              <a:rPr lang="en-GB" baseline="0" dirty="0" err="1"/>
              <a:t>linguaggi</a:t>
            </a:r>
            <a:r>
              <a:rPr lang="en-GB" baseline="0" dirty="0"/>
              <a:t> del </a:t>
            </a:r>
            <a:r>
              <a:rPr lang="en-GB" baseline="0" dirty="0" err="1"/>
              <a:t>corpo</a:t>
            </a:r>
            <a:r>
              <a:rPr lang="en-GB" baseline="0" dirty="0"/>
              <a:t> </a:t>
            </a:r>
            <a:r>
              <a:rPr lang="en-GB" baseline="0" dirty="0" err="1"/>
              <a:t>indicano</a:t>
            </a:r>
            <a:r>
              <a:rPr lang="en-GB" baseline="0" dirty="0"/>
              <a:t> </a:t>
            </a:r>
            <a:r>
              <a:rPr lang="en-GB" baseline="0" dirty="0" err="1"/>
              <a:t>segni</a:t>
            </a:r>
            <a:r>
              <a:rPr lang="en-GB" baseline="0" dirty="0"/>
              <a:t> </a:t>
            </a:r>
            <a:r>
              <a:rPr lang="en-GB" baseline="0" dirty="0" err="1"/>
              <a:t>di</a:t>
            </a:r>
            <a:r>
              <a:rPr lang="en-GB" baseline="0" dirty="0"/>
              <a:t> </a:t>
            </a:r>
            <a:r>
              <a:rPr lang="en-GB" baseline="0" dirty="0" err="1"/>
              <a:t>noia</a:t>
            </a:r>
            <a:r>
              <a:rPr lang="en-GB" baseline="0" dirty="0"/>
              <a:t> e </a:t>
            </a:r>
            <a:r>
              <a:rPr lang="en-GB" baseline="0" dirty="0" err="1"/>
              <a:t>di</a:t>
            </a:r>
            <a:r>
              <a:rPr lang="en-GB" baseline="0" dirty="0"/>
              <a:t> </a:t>
            </a:r>
            <a:r>
              <a:rPr lang="en-GB" baseline="0" dirty="0" err="1"/>
              <a:t>interesse</a:t>
            </a:r>
            <a:r>
              <a:rPr lang="en-GB" baseline="0" dirty="0"/>
              <a:t> e </a:t>
            </a:r>
            <a:r>
              <a:rPr lang="en-GB" baseline="0" dirty="0" err="1"/>
              <a:t>perché</a:t>
            </a:r>
            <a:r>
              <a:rPr lang="en-GB" baseline="0" dirty="0"/>
              <a:t>.</a:t>
            </a:r>
            <a:r>
              <a:rPr lang="en-GB" dirty="0"/>
              <a:t> </a:t>
            </a:r>
          </a:p>
          <a:p>
            <a:endParaRPr lang="en-GB" dirty="0"/>
          </a:p>
          <a:p>
            <a:r>
              <a:rPr lang="en-GB" dirty="0" err="1"/>
              <a:t>Quali</a:t>
            </a:r>
            <a:r>
              <a:rPr lang="en-GB" dirty="0"/>
              <a:t> </a:t>
            </a:r>
            <a:r>
              <a:rPr lang="en-GB" dirty="0" err="1"/>
              <a:t>altri</a:t>
            </a:r>
            <a:r>
              <a:rPr lang="en-GB" dirty="0"/>
              <a:t> </a:t>
            </a:r>
            <a:r>
              <a:rPr lang="en-GB" dirty="0" err="1"/>
              <a:t>segnali</a:t>
            </a:r>
            <a:r>
              <a:rPr lang="en-GB" dirty="0"/>
              <a:t> </a:t>
            </a:r>
            <a:r>
              <a:rPr lang="en-GB" dirty="0" err="1"/>
              <a:t>di</a:t>
            </a:r>
            <a:r>
              <a:rPr lang="en-GB" dirty="0"/>
              <a:t> </a:t>
            </a:r>
            <a:r>
              <a:rPr lang="en-GB" dirty="0" err="1"/>
              <a:t>noia</a:t>
            </a:r>
            <a:r>
              <a:rPr lang="en-GB" baseline="0" dirty="0"/>
              <a:t> </a:t>
            </a:r>
            <a:r>
              <a:rPr lang="en-GB" baseline="0" dirty="0" err="1"/>
              <a:t>ci</a:t>
            </a:r>
            <a:r>
              <a:rPr lang="en-GB" baseline="0" dirty="0"/>
              <a:t> </a:t>
            </a:r>
            <a:r>
              <a:rPr lang="en-GB" baseline="0" dirty="0" err="1"/>
              <a:t>sono</a:t>
            </a:r>
            <a:r>
              <a:rPr lang="en-GB" dirty="0"/>
              <a:t>?</a:t>
            </a:r>
          </a:p>
          <a:p>
            <a:endParaRPr lang="en-GB" dirty="0"/>
          </a:p>
          <a:p>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pPr/>
              <a:t>9</a:t>
            </a:fld>
            <a:endParaRPr lang="en-GB"/>
          </a:p>
        </p:txBody>
      </p:sp>
    </p:spTree>
    <p:extLst>
      <p:ext uri="{BB962C8B-B14F-4D97-AF65-F5344CB8AC3E}">
        <p14:creationId xmlns:p14="http://schemas.microsoft.com/office/powerpoint/2010/main" val="1964653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pPr/>
              <a:t>15</a:t>
            </a:fld>
            <a:endParaRPr lang="en-GB"/>
          </a:p>
        </p:txBody>
      </p:sp>
    </p:spTree>
    <p:extLst>
      <p:ext uri="{BB962C8B-B14F-4D97-AF65-F5344CB8AC3E}">
        <p14:creationId xmlns:p14="http://schemas.microsoft.com/office/powerpoint/2010/main" val="3745246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pPr/>
              <a:t>16</a:t>
            </a:fld>
            <a:endParaRPr lang="en-GB"/>
          </a:p>
        </p:txBody>
      </p:sp>
    </p:spTree>
    <p:extLst>
      <p:ext uri="{BB962C8B-B14F-4D97-AF65-F5344CB8AC3E}">
        <p14:creationId xmlns:p14="http://schemas.microsoft.com/office/powerpoint/2010/main" val="3203953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sv-SE"/>
              <a:t>Klicka här för att ändra mall för rubrikformat</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lvl1pPr algn="l">
              <a:defRPr/>
            </a:lvl1pPr>
          </a:lstStyle>
          <a:p>
            <a:fld id="{96DFF08F-DC6B-4601-B491-B0F83F6DD2DA}" type="datetimeFigureOut">
              <a:rPr lang="en-US" dirty="0"/>
              <a:pPr/>
              <a:t>7/17/2018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pPr/>
              <a:t>7/17/2018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pPr/>
              <a:t>7/17/2018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pPr/>
              <a:t>7/17/2018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sv-SE"/>
              <a:t>Klicka här för att ändra mall för rubrikformat</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Redigera format för bakgrundstext</a:t>
            </a:r>
          </a:p>
        </p:txBody>
      </p:sp>
      <p:sp>
        <p:nvSpPr>
          <p:cNvPr id="4" name="Date Placeholder 3"/>
          <p:cNvSpPr>
            <a:spLocks noGrp="1"/>
          </p:cNvSpPr>
          <p:nvPr>
            <p:ph type="dt" sz="half" idx="10"/>
          </p:nvPr>
        </p:nvSpPr>
        <p:spPr/>
        <p:txBody>
          <a:bodyPr/>
          <a:lstStyle/>
          <a:p>
            <a:fld id="{96DFF08F-DC6B-4601-B491-B0F83F6DD2DA}" type="datetimeFigureOut">
              <a:rPr lang="en-US" dirty="0"/>
              <a:pPr/>
              <a:t>7/17/2018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pPr/>
              <a:t>7/17/2018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sv-SE"/>
              <a:t>Redigera format för bakgrundstext</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pPr/>
              <a:t>7/17/2018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pPr/>
              <a:t>7/17/2018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pPr/>
              <a:t>7/17/2018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sv-SE"/>
              <a:t>Klicka här för att ändra mall för rubrikformat</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Redigera format för bakgrundstext</a:t>
            </a:r>
          </a:p>
        </p:txBody>
      </p:sp>
      <p:sp>
        <p:nvSpPr>
          <p:cNvPr id="5" name="Date Placeholder 4"/>
          <p:cNvSpPr>
            <a:spLocks noGrp="1"/>
          </p:cNvSpPr>
          <p:nvPr>
            <p:ph type="dt" sz="half" idx="10"/>
          </p:nvPr>
        </p:nvSpPr>
        <p:spPr/>
        <p:txBody>
          <a:bodyPr/>
          <a:lstStyle/>
          <a:p>
            <a:fld id="{96DFF08F-DC6B-4601-B491-B0F83F6DD2DA}" type="datetimeFigureOut">
              <a:rPr lang="en-US" dirty="0"/>
              <a:pPr/>
              <a:t>7/17/2018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Date Placeholder 4"/>
          <p:cNvSpPr>
            <a:spLocks noGrp="1"/>
          </p:cNvSpPr>
          <p:nvPr>
            <p:ph type="dt" sz="half" idx="10"/>
          </p:nvPr>
        </p:nvSpPr>
        <p:spPr/>
        <p:txBody>
          <a:bodyPr/>
          <a:lstStyle/>
          <a:p>
            <a:fld id="{C7616CA0-919D-4A49-9C8A-62FDFB3A5183}" type="datetimeFigureOut">
              <a:rPr lang="en-US" dirty="0"/>
              <a:pPr/>
              <a:t>7/17/2018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pPr/>
              <a:t>‹#›</a:t>
            </a:fld>
            <a:endParaRPr lang="en-US" dirty="0"/>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6DFF08F-DC6B-4601-B491-B0F83F6DD2DA}" type="datetimeFigureOut">
              <a:rPr lang="en-US" dirty="0"/>
              <a:pPr/>
              <a:t>7/17/2018</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5.png"/><Relationship Id="rId4" Type="http://schemas.openxmlformats.org/officeDocument/2006/relationships/image" Target="../media/image24.jpeg"/><Relationship Id="rId9" Type="http://schemas.openxmlformats.org/officeDocument/2006/relationships/image" Target="../media/image3.jpeg"/></Relationships>
</file>

<file path=ppt/slides/_rels/slide1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28.jpeg"/><Relationship Id="rId7" Type="http://schemas.openxmlformats.org/officeDocument/2006/relationships/image" Target="../media/image7.emf"/><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32.jpeg"/><Relationship Id="rId7" Type="http://schemas.openxmlformats.org/officeDocument/2006/relationships/image" Target="../media/image7.emf"/><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5.wdp"/><Relationship Id="rId3" Type="http://schemas.openxmlformats.org/officeDocument/2006/relationships/image" Target="../media/image36.png"/><Relationship Id="rId7" Type="http://schemas.microsoft.com/office/2007/relationships/hdphoto" Target="../media/hdphoto2.wdp"/><Relationship Id="rId12" Type="http://schemas.openxmlformats.org/officeDocument/2006/relationships/image" Target="../media/image41.png"/><Relationship Id="rId2" Type="http://schemas.openxmlformats.org/officeDocument/2006/relationships/slideLayout" Target="../slideLayouts/slideLayout6.xml"/><Relationship Id="rId16" Type="http://schemas.openxmlformats.org/officeDocument/2006/relationships/image" Target="../media/image5.png"/><Relationship Id="rId1" Type="http://schemas.openxmlformats.org/officeDocument/2006/relationships/tags" Target="../tags/tag14.xml"/><Relationship Id="rId6" Type="http://schemas.openxmlformats.org/officeDocument/2006/relationships/image" Target="../media/image38.png"/><Relationship Id="rId11" Type="http://schemas.microsoft.com/office/2007/relationships/hdphoto" Target="../media/hdphoto4.wdp"/><Relationship Id="rId5" Type="http://schemas.openxmlformats.org/officeDocument/2006/relationships/image" Target="../media/image37.png"/><Relationship Id="rId15" Type="http://schemas.openxmlformats.org/officeDocument/2006/relationships/image" Target="../media/image3.jpeg"/><Relationship Id="rId10" Type="http://schemas.openxmlformats.org/officeDocument/2006/relationships/image" Target="../media/image40.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7.emf"/></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jpeg"/><Relationship Id="rId12"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45.jpeg"/><Relationship Id="rId11" Type="http://schemas.openxmlformats.org/officeDocument/2006/relationships/image" Target="../media/image3.jpeg"/><Relationship Id="rId5" Type="http://schemas.openxmlformats.org/officeDocument/2006/relationships/image" Target="../media/image44.jpeg"/><Relationship Id="rId10" Type="http://schemas.openxmlformats.org/officeDocument/2006/relationships/image" Target="../media/image7.emf"/><Relationship Id="rId4" Type="http://schemas.openxmlformats.org/officeDocument/2006/relationships/image" Target="../media/image43.jpeg"/><Relationship Id="rId9"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image" Target="../media/image3.jpeg"/><Relationship Id="rId5" Type="http://schemas.openxmlformats.org/officeDocument/2006/relationships/image" Target="../media/image7.emf"/><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notesSlide" Target="../notesSlides/notesSlide9.xml"/><Relationship Id="rId7" Type="http://schemas.openxmlformats.org/officeDocument/2006/relationships/image" Target="../media/image53.jpeg"/><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image" Target="../media/image52.jpeg"/><Relationship Id="rId11" Type="http://schemas.openxmlformats.org/officeDocument/2006/relationships/image" Target="../media/image5.png"/><Relationship Id="rId5" Type="http://schemas.openxmlformats.org/officeDocument/2006/relationships/image" Target="../media/image51.jpeg"/><Relationship Id="rId10" Type="http://schemas.openxmlformats.org/officeDocument/2006/relationships/image" Target="../media/image3.jpeg"/><Relationship Id="rId4" Type="http://schemas.openxmlformats.org/officeDocument/2006/relationships/image" Target="../media/image50.jpeg"/><Relationship Id="rId9" Type="http://schemas.openxmlformats.org/officeDocument/2006/relationships/image" Target="../media/image7.emf"/></Relationships>
</file>

<file path=ppt/slides/_rels/slide1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notesSlide" Target="../notesSlides/notesSlide10.xml"/><Relationship Id="rId7" Type="http://schemas.openxmlformats.org/officeDocument/2006/relationships/image" Target="../media/image58.jpeg"/><Relationship Id="rId12"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image" Target="../media/image57.jpeg"/><Relationship Id="rId11" Type="http://schemas.openxmlformats.org/officeDocument/2006/relationships/image" Target="../media/image3.jpeg"/><Relationship Id="rId5" Type="http://schemas.openxmlformats.org/officeDocument/2006/relationships/image" Target="../media/image56.jpeg"/><Relationship Id="rId10" Type="http://schemas.openxmlformats.org/officeDocument/2006/relationships/image" Target="../media/image7.emf"/><Relationship Id="rId4" Type="http://schemas.openxmlformats.org/officeDocument/2006/relationships/image" Target="../media/image55.jpeg"/><Relationship Id="rId9" Type="http://schemas.openxmlformats.org/officeDocument/2006/relationships/image" Target="../media/image6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2.xml"/><Relationship Id="rId7" Type="http://schemas.openxmlformats.org/officeDocument/2006/relationships/image" Target="../media/image3.jpeg"/><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image" Target="../media/image7.emf"/><Relationship Id="rId5" Type="http://schemas.openxmlformats.org/officeDocument/2006/relationships/image" Target="../media/image62.jpe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3.xml"/><Relationship Id="rId7" Type="http://schemas.openxmlformats.org/officeDocument/2006/relationships/image" Target="../media/image3.jpeg"/><Relationship Id="rId2" Type="http://schemas.openxmlformats.org/officeDocument/2006/relationships/slideLayout" Target="../slideLayouts/slideLayout6.xml"/><Relationship Id="rId1" Type="http://schemas.openxmlformats.org/officeDocument/2006/relationships/tags" Target="../tags/tag21.xml"/><Relationship Id="rId6" Type="http://schemas.openxmlformats.org/officeDocument/2006/relationships/image" Target="../media/image7.emf"/><Relationship Id="rId5" Type="http://schemas.openxmlformats.org/officeDocument/2006/relationships/image" Target="../media/image64.jpeg"/><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22.xml"/><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image" Target="../media/image7.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ags" Target="../tags/tag23.xml"/><Relationship Id="rId6" Type="http://schemas.openxmlformats.org/officeDocument/2006/relationships/image" Target="../media/image3.jpeg"/><Relationship Id="rId5" Type="http://schemas.openxmlformats.org/officeDocument/2006/relationships/image" Target="../media/image7.emf"/><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6.xml"/><Relationship Id="rId1" Type="http://schemas.openxmlformats.org/officeDocument/2006/relationships/tags" Target="../tags/tag24.xml"/><Relationship Id="rId5" Type="http://schemas.openxmlformats.org/officeDocument/2006/relationships/image" Target="../media/image5.pn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6.xml"/><Relationship Id="rId1" Type="http://schemas.openxmlformats.org/officeDocument/2006/relationships/tags" Target="../tags/tag25.xml"/><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image" Target="../media/image7.emf"/></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6.xml"/><Relationship Id="rId1" Type="http://schemas.openxmlformats.org/officeDocument/2006/relationships/tags" Target="../tags/tag26.xml"/><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image" Target="../media/image7.emf"/></Relationships>
</file>

<file path=ppt/slides/_rels/slide26.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5.png"/><Relationship Id="rId3" Type="http://schemas.openxmlformats.org/officeDocument/2006/relationships/notesSlide" Target="../notesSlides/notesSlide16.xml"/><Relationship Id="rId7" Type="http://schemas.openxmlformats.org/officeDocument/2006/relationships/image" Target="../media/image71.jpeg"/><Relationship Id="rId12" Type="http://schemas.openxmlformats.org/officeDocument/2006/relationships/image" Target="../media/image3.jpeg"/><Relationship Id="rId2" Type="http://schemas.openxmlformats.org/officeDocument/2006/relationships/slideLayout" Target="../slideLayouts/slideLayout6.xml"/><Relationship Id="rId1" Type="http://schemas.openxmlformats.org/officeDocument/2006/relationships/tags" Target="../tags/tag27.xml"/><Relationship Id="rId6" Type="http://schemas.openxmlformats.org/officeDocument/2006/relationships/image" Target="../media/image70.jpeg"/><Relationship Id="rId11" Type="http://schemas.openxmlformats.org/officeDocument/2006/relationships/image" Target="../media/image7.emf"/><Relationship Id="rId5" Type="http://schemas.openxmlformats.org/officeDocument/2006/relationships/image" Target="../media/image69.jpeg"/><Relationship Id="rId10" Type="http://schemas.openxmlformats.org/officeDocument/2006/relationships/image" Target="../media/image74.png"/><Relationship Id="rId4" Type="http://schemas.openxmlformats.org/officeDocument/2006/relationships/image" Target="../media/image68.jpe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jpeg"/><Relationship Id="rId5" Type="http://schemas.openxmlformats.org/officeDocument/2006/relationships/image" Target="../media/image7.emf"/><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jpeg"/><Relationship Id="rId5" Type="http://schemas.openxmlformats.org/officeDocument/2006/relationships/image" Target="../media/image7.em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4.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7.emf"/><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3.jpeg"/><Relationship Id="rId5" Type="http://schemas.openxmlformats.org/officeDocument/2006/relationships/image" Target="../media/image7.emf"/><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notesSlide" Target="../notesSlides/notesSlide6.xml"/><Relationship Id="rId7" Type="http://schemas.openxmlformats.org/officeDocument/2006/relationships/image" Target="../media/image15.jpeg"/><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5.png"/><Relationship Id="rId4" Type="http://schemas.openxmlformats.org/officeDocument/2006/relationships/image" Target="../media/image12.jpeg"/><Relationship Id="rId9" Type="http://schemas.openxmlformats.org/officeDocument/2006/relationships/image" Target="../media/image3.jpe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5.png"/><Relationship Id="rId3" Type="http://schemas.openxmlformats.org/officeDocument/2006/relationships/notesSlide" Target="../notesSlides/notesSlide7.xml"/><Relationship Id="rId7" Type="http://schemas.openxmlformats.org/officeDocument/2006/relationships/image" Target="../media/image19.jpeg"/><Relationship Id="rId12" Type="http://schemas.openxmlformats.org/officeDocument/2006/relationships/image" Target="../media/image3.jpe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18.jpeg"/><Relationship Id="rId11" Type="http://schemas.openxmlformats.org/officeDocument/2006/relationships/image" Target="../media/image7.emf"/><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B3B9CD-92AC-44A7-9066-431851008D30}"/>
              </a:ext>
            </a:extLst>
          </p:cNvPr>
          <p:cNvSpPr>
            <a:spLocks noGrp="1"/>
          </p:cNvSpPr>
          <p:nvPr>
            <p:ph type="ctrTitle"/>
          </p:nvPr>
        </p:nvSpPr>
        <p:spPr>
          <a:xfrm>
            <a:off x="381000" y="4954805"/>
            <a:ext cx="7772400" cy="1463040"/>
          </a:xfrm>
        </p:spPr>
        <p:txBody>
          <a:bodyPr>
            <a:normAutofit/>
          </a:bodyPr>
          <a:lstStyle/>
          <a:p>
            <a:pPr algn="l"/>
            <a:r>
              <a:rPr lang="sv-SE" dirty="0"/>
              <a:t>Linguaggio del corpo E </a:t>
            </a:r>
            <a:br>
              <a:rPr lang="sv-SE" dirty="0"/>
            </a:br>
            <a:r>
              <a:rPr lang="sv-SE" dirty="0"/>
              <a:t>dare un’immagine positiva</a:t>
            </a:r>
          </a:p>
        </p:txBody>
      </p:sp>
      <p:pic>
        <p:nvPicPr>
          <p:cNvPr id="8" name="Bildobjekt 4">
            <a:extLst>
              <a:ext uri="{FF2B5EF4-FFF2-40B4-BE49-F238E27FC236}">
                <a16:creationId xmlns:a16="http://schemas.microsoft.com/office/drawing/2014/main" id="{3FC7AC6F-6CCD-4D0E-A9FD-631589BA9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9205" y="4974222"/>
            <a:ext cx="1259047" cy="108358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6814" y="383584"/>
            <a:ext cx="7310573" cy="4032070"/>
          </a:xfrm>
          <a:prstGeom prst="rect">
            <a:avLst/>
          </a:prstGeom>
          <a:effectLst>
            <a:outerShdw blurRad="76200" dir="13500000" sy="23000" kx="1200000" algn="br" rotWithShape="0">
              <a:prstClr val="black">
                <a:alpha val="20000"/>
              </a:prstClr>
            </a:outerShdw>
          </a:effectLst>
        </p:spPr>
      </p:pic>
      <p:pic>
        <p:nvPicPr>
          <p:cNvPr id="9" name="Picture 3"/>
          <p:cNvPicPr/>
          <p:nvPr/>
        </p:nvPicPr>
        <p:blipFill>
          <a:blip r:embed="rId5">
            <a:extLst>
              <a:ext uri="{28A0092B-C50C-407E-A947-70E740481C1C}">
                <a14:useLocalDpi xmlns:a14="http://schemas.microsoft.com/office/drawing/2010/main" val="0"/>
              </a:ext>
            </a:extLst>
          </a:blip>
          <a:srcRect/>
          <a:stretch>
            <a:fillRect/>
          </a:stretch>
        </p:blipFill>
        <p:spPr bwMode="auto">
          <a:xfrm>
            <a:off x="10535885" y="6208295"/>
            <a:ext cx="1476375" cy="419100"/>
          </a:xfrm>
          <a:prstGeom prst="rect">
            <a:avLst/>
          </a:prstGeom>
          <a:noFill/>
        </p:spPr>
      </p:pic>
      <p:sp>
        <p:nvSpPr>
          <p:cNvPr id="10" name="Rectangle 1"/>
          <p:cNvSpPr>
            <a:spLocks noChangeArrowheads="1"/>
          </p:cNvSpPr>
          <p:nvPr/>
        </p:nvSpPr>
        <p:spPr bwMode="auto">
          <a:xfrm>
            <a:off x="8430716" y="5279133"/>
            <a:ext cx="2428489"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600" b="0" i="0" u="none" strike="noStrike" cap="none" normalizeH="0" baseline="0" dirty="0">
                <a:ln>
                  <a:noFill/>
                </a:ln>
                <a:solidFill>
                  <a:schemeClr val="tx1"/>
                </a:solidFill>
                <a:effectLst/>
                <a:latin typeface="Century Gothic" pitchFamily="34" charset="0"/>
                <a:ea typeface="Times New Roman" pitchFamily="18" charset="0"/>
                <a:cs typeface="Times New Roman" pitchFamily="18" charset="0"/>
              </a:rPr>
              <a:t>The “</a:t>
            </a:r>
            <a:r>
              <a:rPr kumimoji="0" lang="en-GB" sz="600" b="0" i="0" u="none" strike="noStrike" cap="none" normalizeH="0" baseline="0" dirty="0" err="1">
                <a:ln>
                  <a:noFill/>
                </a:ln>
                <a:solidFill>
                  <a:schemeClr val="tx1"/>
                </a:solidFill>
                <a:effectLst/>
                <a:latin typeface="Century Gothic" pitchFamily="34" charset="0"/>
                <a:ea typeface="Times New Roman" pitchFamily="18" charset="0"/>
                <a:cs typeface="Times New Roman" pitchFamily="18" charset="0"/>
              </a:rPr>
              <a:t>MiGreat</a:t>
            </a:r>
            <a:r>
              <a:rPr kumimoji="0" lang="en-GB" sz="600" b="0" i="0" u="none" strike="noStrike" cap="none" normalizeH="0" baseline="0" dirty="0">
                <a:ln>
                  <a:noFill/>
                </a:ln>
                <a:solidFill>
                  <a:schemeClr val="tx1"/>
                </a:solidFill>
                <a:effectLst/>
                <a:latin typeface="Century Gothic" pitchFamily="34" charset="0"/>
                <a:ea typeface="Times New Roman" pitchFamily="18" charset="0"/>
                <a:cs typeface="Times New Roman" pitchFamily="18" charset="0"/>
              </a:rPr>
              <a:t> Project”- n. 2016-1-IT01-KA202-005348 has been funded with support from the European Commission. This document reflects the views only of the author and the Commission cannot be held responsible for any use which might be made of the information contained herein.</a:t>
            </a: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04958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863127"/>
            <a:ext cx="9720072" cy="1499616"/>
          </a:xfrm>
        </p:spPr>
        <p:txBody>
          <a:bodyPr/>
          <a:lstStyle/>
          <a:p>
            <a:r>
              <a:rPr lang="en-GB" dirty="0" err="1"/>
              <a:t>Segni</a:t>
            </a:r>
            <a:r>
              <a:rPr lang="en-GB" dirty="0"/>
              <a:t> </a:t>
            </a:r>
            <a:r>
              <a:rPr lang="en-GB" dirty="0" err="1"/>
              <a:t>di</a:t>
            </a:r>
            <a:r>
              <a:rPr lang="en-GB" dirty="0"/>
              <a:t> </a:t>
            </a:r>
            <a:r>
              <a:rPr lang="en-GB" dirty="0" err="1"/>
              <a:t>frustrazione</a:t>
            </a:r>
            <a:endParaRPr lang="en-GB"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7064" y="2219729"/>
            <a:ext cx="2321634" cy="2289320"/>
          </a:xfrm>
          <a:prstGeom prst="rect">
            <a:avLst/>
          </a:prstGeom>
          <a:ln>
            <a:solidFill>
              <a:schemeClr val="bg1">
                <a:lumMod val="65000"/>
              </a:schemeClr>
            </a:solidFill>
          </a:ln>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392840" y="2247045"/>
            <a:ext cx="2277937" cy="2262004"/>
          </a:xfrm>
          <a:prstGeom prst="rect">
            <a:avLst/>
          </a:prstGeom>
          <a:ln>
            <a:solidFill>
              <a:schemeClr val="bg1">
                <a:lumMod val="65000"/>
              </a:schemeClr>
            </a:solidFill>
          </a:ln>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9863" y="2247045"/>
            <a:ext cx="1836427" cy="2262004"/>
          </a:xfrm>
          <a:prstGeom prst="rect">
            <a:avLst/>
          </a:prstGeom>
          <a:ln>
            <a:solidFill>
              <a:schemeClr val="bg1">
                <a:lumMod val="65000"/>
              </a:schemeClr>
            </a:solidFill>
          </a:ln>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t="-426"/>
          <a:stretch/>
        </p:blipFill>
        <p:spPr>
          <a:xfrm>
            <a:off x="5243690" y="2247045"/>
            <a:ext cx="1740447" cy="2262005"/>
          </a:xfrm>
          <a:prstGeom prst="rect">
            <a:avLst/>
          </a:prstGeom>
          <a:ln>
            <a:solidFill>
              <a:schemeClr val="bg1">
                <a:lumMod val="65000"/>
              </a:schemeClr>
            </a:solidFill>
          </a:ln>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9941942" y="2219729"/>
            <a:ext cx="1785237" cy="2289320"/>
          </a:xfrm>
          <a:prstGeom prst="rect">
            <a:avLst/>
          </a:prstGeom>
          <a:ln>
            <a:solidFill>
              <a:schemeClr val="bg1">
                <a:lumMod val="65000"/>
              </a:schemeClr>
            </a:solidFill>
          </a:ln>
        </p:spPr>
      </p:pic>
      <p:sp>
        <p:nvSpPr>
          <p:cNvPr id="8" name="TextBox 7"/>
          <p:cNvSpPr txBox="1"/>
          <p:nvPr/>
        </p:nvSpPr>
        <p:spPr>
          <a:xfrm>
            <a:off x="674361" y="4914900"/>
            <a:ext cx="2068839" cy="523220"/>
          </a:xfrm>
          <a:prstGeom prst="rect">
            <a:avLst/>
          </a:prstGeom>
          <a:noFill/>
        </p:spPr>
        <p:txBody>
          <a:bodyPr wrap="square" rtlCol="0">
            <a:spAutoFit/>
          </a:bodyPr>
          <a:lstStyle/>
          <a:p>
            <a:r>
              <a:rPr lang="en-GB" sz="1400" dirty="0" err="1"/>
              <a:t>Strofinare</a:t>
            </a:r>
            <a:r>
              <a:rPr lang="en-GB" sz="1400" dirty="0"/>
              <a:t> le </a:t>
            </a:r>
            <a:r>
              <a:rPr lang="en-GB" sz="1400" dirty="0" err="1"/>
              <a:t>mani</a:t>
            </a:r>
            <a:r>
              <a:rPr lang="en-GB" sz="1400" dirty="0"/>
              <a:t> </a:t>
            </a:r>
            <a:r>
              <a:rPr lang="en-GB" sz="1400" dirty="0" err="1"/>
              <a:t>sulle</a:t>
            </a:r>
            <a:r>
              <a:rPr lang="en-GB" sz="1400" dirty="0"/>
              <a:t> </a:t>
            </a:r>
            <a:r>
              <a:rPr lang="en-GB" sz="1400" dirty="0" err="1"/>
              <a:t>gambe</a:t>
            </a:r>
            <a:endParaRPr lang="en-GB" sz="1400" dirty="0"/>
          </a:p>
        </p:txBody>
      </p:sp>
      <p:sp>
        <p:nvSpPr>
          <p:cNvPr id="9" name="TextBox 8"/>
          <p:cNvSpPr txBox="1"/>
          <p:nvPr/>
        </p:nvSpPr>
        <p:spPr>
          <a:xfrm>
            <a:off x="3181125" y="4914900"/>
            <a:ext cx="1952634" cy="738664"/>
          </a:xfrm>
          <a:prstGeom prst="rect">
            <a:avLst/>
          </a:prstGeom>
          <a:noFill/>
        </p:spPr>
        <p:txBody>
          <a:bodyPr wrap="square" rtlCol="0">
            <a:spAutoFit/>
          </a:bodyPr>
          <a:lstStyle/>
          <a:p>
            <a:pPr algn="ctr"/>
            <a:r>
              <a:rPr lang="en-GB" sz="1400" dirty="0" err="1"/>
              <a:t>Grattarsi</a:t>
            </a:r>
            <a:r>
              <a:rPr lang="en-GB" sz="1400" dirty="0"/>
              <a:t> e </a:t>
            </a:r>
            <a:r>
              <a:rPr lang="en-GB" sz="1400" dirty="0" err="1"/>
              <a:t>passarsi</a:t>
            </a:r>
            <a:r>
              <a:rPr lang="en-GB" sz="1400" dirty="0"/>
              <a:t> le </a:t>
            </a:r>
            <a:r>
              <a:rPr lang="en-GB" sz="1400" dirty="0" err="1"/>
              <a:t>mani</a:t>
            </a:r>
            <a:r>
              <a:rPr lang="en-GB" sz="1400" dirty="0"/>
              <a:t> </a:t>
            </a:r>
            <a:r>
              <a:rPr lang="en-GB" sz="1400" dirty="0" err="1"/>
              <a:t>tra</a:t>
            </a:r>
            <a:r>
              <a:rPr lang="en-GB" sz="1400" dirty="0"/>
              <a:t> </a:t>
            </a:r>
            <a:r>
              <a:rPr lang="en-GB" sz="1400" dirty="0" err="1"/>
              <a:t>i</a:t>
            </a:r>
            <a:r>
              <a:rPr lang="en-GB" sz="1400" dirty="0"/>
              <a:t> </a:t>
            </a:r>
            <a:r>
              <a:rPr lang="en-GB" sz="1400" dirty="0" err="1"/>
              <a:t>capelli</a:t>
            </a:r>
            <a:r>
              <a:rPr lang="en-GB" sz="1400" dirty="0"/>
              <a:t> o </a:t>
            </a:r>
            <a:r>
              <a:rPr lang="en-GB" sz="1400" dirty="0" err="1"/>
              <a:t>dietro</a:t>
            </a:r>
            <a:r>
              <a:rPr lang="en-GB" sz="1400" dirty="0"/>
              <a:t> </a:t>
            </a:r>
            <a:r>
              <a:rPr lang="en-GB" sz="1400" dirty="0" err="1"/>
              <a:t>il</a:t>
            </a:r>
            <a:r>
              <a:rPr lang="en-GB" sz="1400" dirty="0"/>
              <a:t> </a:t>
            </a:r>
            <a:r>
              <a:rPr lang="en-GB" sz="1400" dirty="0" err="1"/>
              <a:t>collo</a:t>
            </a:r>
            <a:endParaRPr lang="en-GB" sz="1400" dirty="0"/>
          </a:p>
        </p:txBody>
      </p:sp>
      <p:sp>
        <p:nvSpPr>
          <p:cNvPr id="10" name="TextBox 9"/>
          <p:cNvSpPr txBox="1"/>
          <p:nvPr/>
        </p:nvSpPr>
        <p:spPr>
          <a:xfrm>
            <a:off x="5275134" y="4914900"/>
            <a:ext cx="1952634" cy="738664"/>
          </a:xfrm>
          <a:prstGeom prst="rect">
            <a:avLst/>
          </a:prstGeom>
          <a:noFill/>
        </p:spPr>
        <p:txBody>
          <a:bodyPr wrap="square" rtlCol="0">
            <a:spAutoFit/>
          </a:bodyPr>
          <a:lstStyle/>
          <a:p>
            <a:pPr algn="ctr"/>
            <a:r>
              <a:rPr lang="en-GB" sz="1400" dirty="0" err="1"/>
              <a:t>Muovere</a:t>
            </a:r>
            <a:r>
              <a:rPr lang="en-GB" sz="1400" dirty="0"/>
              <a:t> le </a:t>
            </a:r>
            <a:r>
              <a:rPr lang="en-GB" sz="1400" dirty="0" err="1"/>
              <a:t>labbra</a:t>
            </a:r>
            <a:r>
              <a:rPr lang="en-GB" sz="1400" dirty="0"/>
              <a:t> </a:t>
            </a:r>
            <a:r>
              <a:rPr lang="en-GB" sz="1400" dirty="0" err="1"/>
              <a:t>su</a:t>
            </a:r>
            <a:r>
              <a:rPr lang="en-GB" sz="1400" dirty="0"/>
              <a:t> e </a:t>
            </a:r>
            <a:r>
              <a:rPr lang="en-GB" sz="1400" dirty="0" err="1"/>
              <a:t>giù</a:t>
            </a:r>
            <a:r>
              <a:rPr lang="en-GB" sz="1400" dirty="0"/>
              <a:t> </a:t>
            </a:r>
            <a:r>
              <a:rPr lang="en-GB" sz="1400" dirty="0" err="1"/>
              <a:t>tenendole</a:t>
            </a:r>
            <a:r>
              <a:rPr lang="en-GB" sz="1400" dirty="0"/>
              <a:t> </a:t>
            </a:r>
            <a:r>
              <a:rPr lang="en-GB" sz="1400" dirty="0" err="1"/>
              <a:t>chiuse</a:t>
            </a:r>
            <a:endParaRPr lang="en-GB" sz="1400" dirty="0"/>
          </a:p>
        </p:txBody>
      </p:sp>
      <p:sp>
        <p:nvSpPr>
          <p:cNvPr id="11" name="TextBox 10"/>
          <p:cNvSpPr txBox="1"/>
          <p:nvPr/>
        </p:nvSpPr>
        <p:spPr>
          <a:xfrm>
            <a:off x="7555491" y="4914900"/>
            <a:ext cx="1952634" cy="738664"/>
          </a:xfrm>
          <a:prstGeom prst="rect">
            <a:avLst/>
          </a:prstGeom>
          <a:noFill/>
        </p:spPr>
        <p:txBody>
          <a:bodyPr wrap="square" rtlCol="0">
            <a:spAutoFit/>
          </a:bodyPr>
          <a:lstStyle/>
          <a:p>
            <a:pPr algn="ctr"/>
            <a:r>
              <a:rPr lang="en-GB" sz="1400" dirty="0" err="1"/>
              <a:t>Piegare</a:t>
            </a:r>
            <a:r>
              <a:rPr lang="en-GB" sz="1400" dirty="0"/>
              <a:t> </a:t>
            </a:r>
            <a:r>
              <a:rPr lang="en-GB" sz="1400" dirty="0" err="1"/>
              <a:t>velocemente</a:t>
            </a:r>
            <a:r>
              <a:rPr lang="en-GB" sz="1400" dirty="0"/>
              <a:t> la </a:t>
            </a:r>
            <a:r>
              <a:rPr lang="en-GB" sz="1400" dirty="0" err="1"/>
              <a:t>testa</a:t>
            </a:r>
            <a:r>
              <a:rPr lang="en-GB" sz="1400" dirty="0"/>
              <a:t> verso </a:t>
            </a:r>
            <a:r>
              <a:rPr lang="en-GB" sz="1400" dirty="0" err="1"/>
              <a:t>il</a:t>
            </a:r>
            <a:r>
              <a:rPr lang="en-GB" sz="1400" dirty="0"/>
              <a:t> basso e verso </a:t>
            </a:r>
            <a:r>
              <a:rPr lang="en-GB" sz="1400" dirty="0" err="1"/>
              <a:t>l’alto</a:t>
            </a:r>
            <a:endParaRPr lang="en-GB" sz="1400" dirty="0"/>
          </a:p>
        </p:txBody>
      </p:sp>
      <p:sp>
        <p:nvSpPr>
          <p:cNvPr id="12" name="TextBox 11"/>
          <p:cNvSpPr txBox="1"/>
          <p:nvPr/>
        </p:nvSpPr>
        <p:spPr>
          <a:xfrm>
            <a:off x="9835848" y="4914900"/>
            <a:ext cx="1952634" cy="307777"/>
          </a:xfrm>
          <a:prstGeom prst="rect">
            <a:avLst/>
          </a:prstGeom>
          <a:noFill/>
        </p:spPr>
        <p:txBody>
          <a:bodyPr wrap="square" rtlCol="0">
            <a:spAutoFit/>
          </a:bodyPr>
          <a:lstStyle/>
          <a:p>
            <a:pPr algn="ctr"/>
            <a:r>
              <a:rPr lang="en-GB" sz="1400" dirty="0" err="1"/>
              <a:t>Incrociare</a:t>
            </a:r>
            <a:r>
              <a:rPr lang="en-GB" sz="1400" dirty="0"/>
              <a:t> le </a:t>
            </a:r>
            <a:r>
              <a:rPr lang="en-GB" sz="1400" dirty="0" err="1"/>
              <a:t>braccia</a:t>
            </a:r>
            <a:endParaRPr lang="en-GB" sz="1400" dirty="0"/>
          </a:p>
        </p:txBody>
      </p:sp>
      <p:pic>
        <p:nvPicPr>
          <p:cNvPr id="13" name="Picture 9"/>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
            <a:ext cx="12192000" cy="1030310"/>
          </a:xfrm>
          <a:prstGeom prst="rect">
            <a:avLst/>
          </a:prstGeom>
          <a:noFill/>
          <a:ln>
            <a:noFill/>
          </a:ln>
        </p:spPr>
      </p:pic>
      <p:pic>
        <p:nvPicPr>
          <p:cNvPr id="14" name="Bildobjekt 4">
            <a:extLst>
              <a:ext uri="{FF2B5EF4-FFF2-40B4-BE49-F238E27FC236}">
                <a16:creationId xmlns:a16="http://schemas.microsoft.com/office/drawing/2014/main" id="{3FC7AC6F-6CCD-4D0E-A9FD-631589BA96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11679" y="6014301"/>
            <a:ext cx="980321" cy="843699"/>
          </a:xfrm>
          <a:prstGeom prst="rect">
            <a:avLst/>
          </a:prstGeom>
        </p:spPr>
      </p:pic>
      <p:pic>
        <p:nvPicPr>
          <p:cNvPr id="15" name="Picture 3"/>
          <p:cNvPicPr/>
          <p:nvPr/>
        </p:nvPicPr>
        <p:blipFill>
          <a:blip r:embed="rId10">
            <a:extLst>
              <a:ext uri="{28A0092B-C50C-407E-A947-70E740481C1C}">
                <a14:useLocalDpi xmlns:a14="http://schemas.microsoft.com/office/drawing/2010/main" val="0"/>
              </a:ext>
            </a:extLst>
          </a:blip>
          <a:srcRect/>
          <a:stretch>
            <a:fillRect/>
          </a:stretch>
        </p:blipFill>
        <p:spPr bwMode="auto">
          <a:xfrm>
            <a:off x="305001" y="6261154"/>
            <a:ext cx="1476375" cy="419100"/>
          </a:xfrm>
          <a:prstGeom prst="rect">
            <a:avLst/>
          </a:prstGeom>
          <a:noFill/>
        </p:spPr>
      </p:pic>
    </p:spTree>
    <p:custDataLst>
      <p:tags r:id="rId1"/>
    </p:custDataLst>
    <p:extLst>
      <p:ext uri="{BB962C8B-B14F-4D97-AF65-F5344CB8AC3E}">
        <p14:creationId xmlns:p14="http://schemas.microsoft.com/office/powerpoint/2010/main" val="2423148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845195"/>
            <a:ext cx="9720072" cy="1499616"/>
          </a:xfrm>
        </p:spPr>
        <p:txBody>
          <a:bodyPr/>
          <a:lstStyle/>
          <a:p>
            <a:r>
              <a:rPr lang="en-GB" dirty="0" err="1"/>
              <a:t>Segni</a:t>
            </a:r>
            <a:r>
              <a:rPr lang="en-GB" dirty="0"/>
              <a:t> </a:t>
            </a:r>
            <a:r>
              <a:rPr lang="en-GB" dirty="0" err="1"/>
              <a:t>di</a:t>
            </a:r>
            <a:r>
              <a:rPr lang="en-GB" dirty="0"/>
              <a:t> </a:t>
            </a:r>
            <a:r>
              <a:rPr lang="en-GB" dirty="0" err="1"/>
              <a:t>difesa</a:t>
            </a:r>
            <a:endParaRPr lang="en-GB" dirty="0"/>
          </a:p>
        </p:txBody>
      </p:sp>
      <p:sp>
        <p:nvSpPr>
          <p:cNvPr id="8" name="TextBox 7"/>
          <p:cNvSpPr txBox="1"/>
          <p:nvPr/>
        </p:nvSpPr>
        <p:spPr>
          <a:xfrm>
            <a:off x="1689236" y="5526927"/>
            <a:ext cx="2068839" cy="307777"/>
          </a:xfrm>
          <a:prstGeom prst="rect">
            <a:avLst/>
          </a:prstGeom>
          <a:noFill/>
        </p:spPr>
        <p:txBody>
          <a:bodyPr wrap="square" rtlCol="0">
            <a:spAutoFit/>
          </a:bodyPr>
          <a:lstStyle/>
          <a:p>
            <a:pPr algn="ctr"/>
            <a:r>
              <a:rPr lang="en-GB" sz="1400" dirty="0"/>
              <a:t>Mani in </a:t>
            </a:r>
            <a:r>
              <a:rPr lang="en-GB" sz="1400" dirty="0" err="1"/>
              <a:t>tasca</a:t>
            </a:r>
            <a:endParaRPr lang="en-GB" sz="1400" dirty="0"/>
          </a:p>
        </p:txBody>
      </p:sp>
      <p:sp>
        <p:nvSpPr>
          <p:cNvPr id="9" name="TextBox 8"/>
          <p:cNvSpPr txBox="1"/>
          <p:nvPr/>
        </p:nvSpPr>
        <p:spPr>
          <a:xfrm>
            <a:off x="4198161" y="5473276"/>
            <a:ext cx="1952634" cy="738664"/>
          </a:xfrm>
          <a:prstGeom prst="rect">
            <a:avLst/>
          </a:prstGeom>
          <a:noFill/>
        </p:spPr>
        <p:txBody>
          <a:bodyPr wrap="square" rtlCol="0">
            <a:spAutoFit/>
          </a:bodyPr>
          <a:lstStyle/>
          <a:p>
            <a:pPr algn="ctr"/>
            <a:r>
              <a:rPr lang="en-GB" sz="1400" dirty="0" err="1"/>
              <a:t>Cercare</a:t>
            </a:r>
            <a:r>
              <a:rPr lang="en-GB" sz="1400" dirty="0"/>
              <a:t> </a:t>
            </a:r>
            <a:r>
              <a:rPr lang="en-GB" sz="1400" dirty="0" err="1"/>
              <a:t>di</a:t>
            </a:r>
            <a:r>
              <a:rPr lang="en-GB" sz="1400" dirty="0"/>
              <a:t> </a:t>
            </a:r>
            <a:r>
              <a:rPr lang="en-GB" sz="1400" dirty="0" err="1"/>
              <a:t>nascondere</a:t>
            </a:r>
            <a:r>
              <a:rPr lang="en-GB" sz="1400" dirty="0"/>
              <a:t> le </a:t>
            </a:r>
            <a:r>
              <a:rPr lang="en-GB" sz="1400" dirty="0" err="1"/>
              <a:t>braccia</a:t>
            </a:r>
            <a:r>
              <a:rPr lang="en-GB" sz="1400" dirty="0"/>
              <a:t> in </a:t>
            </a:r>
            <a:r>
              <a:rPr lang="en-GB" sz="1400" dirty="0" err="1"/>
              <a:t>qualche</a:t>
            </a:r>
            <a:r>
              <a:rPr lang="en-GB" sz="1400" dirty="0"/>
              <a:t> </a:t>
            </a:r>
            <a:r>
              <a:rPr lang="en-GB" sz="1400" dirty="0" err="1"/>
              <a:t>modo</a:t>
            </a:r>
            <a:endParaRPr lang="en-GB" sz="1400" dirty="0"/>
          </a:p>
        </p:txBody>
      </p:sp>
      <p:sp>
        <p:nvSpPr>
          <p:cNvPr id="10" name="TextBox 9"/>
          <p:cNvSpPr txBox="1"/>
          <p:nvPr/>
        </p:nvSpPr>
        <p:spPr>
          <a:xfrm>
            <a:off x="6581158" y="5496712"/>
            <a:ext cx="1952634" cy="307777"/>
          </a:xfrm>
          <a:prstGeom prst="rect">
            <a:avLst/>
          </a:prstGeom>
          <a:noFill/>
        </p:spPr>
        <p:txBody>
          <a:bodyPr wrap="square" rtlCol="0">
            <a:spAutoFit/>
          </a:bodyPr>
          <a:lstStyle/>
          <a:p>
            <a:pPr algn="ctr"/>
            <a:r>
              <a:rPr lang="en-GB" sz="1400" dirty="0" err="1"/>
              <a:t>Braccia</a:t>
            </a:r>
            <a:r>
              <a:rPr lang="en-GB" sz="1400" dirty="0"/>
              <a:t> </a:t>
            </a:r>
            <a:r>
              <a:rPr lang="en-GB" sz="1400" dirty="0" err="1"/>
              <a:t>incrociate</a:t>
            </a:r>
            <a:endParaRPr lang="en-GB" sz="1400" dirty="0"/>
          </a:p>
        </p:txBody>
      </p:sp>
      <p:sp>
        <p:nvSpPr>
          <p:cNvPr id="11" name="TextBox 10"/>
          <p:cNvSpPr txBox="1"/>
          <p:nvPr/>
        </p:nvSpPr>
        <p:spPr>
          <a:xfrm>
            <a:off x="8959502" y="5446055"/>
            <a:ext cx="1952634" cy="523220"/>
          </a:xfrm>
          <a:prstGeom prst="rect">
            <a:avLst/>
          </a:prstGeom>
          <a:noFill/>
        </p:spPr>
        <p:txBody>
          <a:bodyPr wrap="square" rtlCol="0">
            <a:spAutoFit/>
          </a:bodyPr>
          <a:lstStyle/>
          <a:p>
            <a:pPr algn="ctr"/>
            <a:r>
              <a:rPr lang="en-GB" sz="1400" dirty="0" err="1"/>
              <a:t>Puntare</a:t>
            </a:r>
            <a:r>
              <a:rPr lang="en-GB" sz="1400" dirty="0"/>
              <a:t> </a:t>
            </a:r>
            <a:r>
              <a:rPr lang="en-GB" sz="1400" dirty="0" err="1"/>
              <a:t>i</a:t>
            </a:r>
            <a:r>
              <a:rPr lang="en-GB" sz="1400" dirty="0"/>
              <a:t> </a:t>
            </a:r>
            <a:r>
              <a:rPr lang="en-GB" sz="1400" dirty="0" err="1"/>
              <a:t>piedi</a:t>
            </a:r>
            <a:r>
              <a:rPr lang="en-GB" sz="1400" dirty="0"/>
              <a:t> verso </a:t>
            </a:r>
            <a:r>
              <a:rPr lang="en-GB" sz="1400" dirty="0" err="1"/>
              <a:t>l’uscita</a:t>
            </a:r>
            <a:r>
              <a:rPr lang="en-GB" sz="1400" dirty="0"/>
              <a:t> </a:t>
            </a:r>
            <a:r>
              <a:rPr lang="en-GB" sz="1400" dirty="0" err="1"/>
              <a:t>più</a:t>
            </a:r>
            <a:r>
              <a:rPr lang="en-GB" sz="1400" dirty="0"/>
              <a:t> </a:t>
            </a:r>
            <a:r>
              <a:rPr lang="en-GB" sz="1400"/>
              <a:t>vicina</a:t>
            </a:r>
            <a:endParaRPr lang="en-GB" sz="1400"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6873" y="2058085"/>
            <a:ext cx="2376591" cy="356310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5134" y="2005165"/>
            <a:ext cx="2177036" cy="326392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6794" y="2031200"/>
            <a:ext cx="2495949" cy="3495727"/>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1860" y="2107259"/>
            <a:ext cx="2177036" cy="3263922"/>
          </a:xfrm>
          <a:prstGeom prst="rect">
            <a:avLst/>
          </a:prstGeom>
        </p:spPr>
      </p:pic>
      <p:pic>
        <p:nvPicPr>
          <p:cNvPr id="12" name="Picture 9"/>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
            <a:ext cx="12192000" cy="1030310"/>
          </a:xfrm>
          <a:prstGeom prst="rect">
            <a:avLst/>
          </a:prstGeom>
          <a:noFill/>
          <a:ln>
            <a:noFill/>
          </a:ln>
        </p:spPr>
      </p:pic>
      <p:pic>
        <p:nvPicPr>
          <p:cNvPr id="17" name="Bildobjekt 4">
            <a:extLst>
              <a:ext uri="{FF2B5EF4-FFF2-40B4-BE49-F238E27FC236}">
                <a16:creationId xmlns:a16="http://schemas.microsoft.com/office/drawing/2014/main" id="{3FC7AC6F-6CCD-4D0E-A9FD-631589BA96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11679" y="6014301"/>
            <a:ext cx="980321" cy="843699"/>
          </a:xfrm>
          <a:prstGeom prst="rect">
            <a:avLst/>
          </a:prstGeom>
        </p:spPr>
      </p:pic>
      <p:pic>
        <p:nvPicPr>
          <p:cNvPr id="18" name="Picture 3"/>
          <p:cNvPicPr/>
          <p:nvPr/>
        </p:nvPicPr>
        <p:blipFill>
          <a:blip r:embed="rId9">
            <a:extLst>
              <a:ext uri="{28A0092B-C50C-407E-A947-70E740481C1C}">
                <a14:useLocalDpi xmlns:a14="http://schemas.microsoft.com/office/drawing/2010/main" val="0"/>
              </a:ext>
            </a:extLst>
          </a:blip>
          <a:srcRect/>
          <a:stretch>
            <a:fillRect/>
          </a:stretch>
        </p:blipFill>
        <p:spPr bwMode="auto">
          <a:xfrm>
            <a:off x="305001" y="6261154"/>
            <a:ext cx="1476375" cy="419100"/>
          </a:xfrm>
          <a:prstGeom prst="rect">
            <a:avLst/>
          </a:prstGeom>
          <a:noFill/>
        </p:spPr>
      </p:pic>
    </p:spTree>
    <p:custDataLst>
      <p:tags r:id="rId1"/>
    </p:custDataLst>
    <p:extLst>
      <p:ext uri="{BB962C8B-B14F-4D97-AF65-F5344CB8AC3E}">
        <p14:creationId xmlns:p14="http://schemas.microsoft.com/office/powerpoint/2010/main" val="1608195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970698"/>
            <a:ext cx="9720072" cy="1499616"/>
          </a:xfrm>
        </p:spPr>
        <p:txBody>
          <a:bodyPr/>
          <a:lstStyle/>
          <a:p>
            <a:r>
              <a:rPr lang="en-GB" dirty="0" err="1"/>
              <a:t>Segni</a:t>
            </a:r>
            <a:r>
              <a:rPr lang="en-GB" dirty="0"/>
              <a:t> di </a:t>
            </a:r>
            <a:r>
              <a:rPr lang="en-GB" dirty="0" err="1"/>
              <a:t>esaltazione</a:t>
            </a:r>
            <a:r>
              <a:rPr lang="en-GB" dirty="0"/>
              <a:t> E </a:t>
            </a:r>
            <a:r>
              <a:rPr lang="en-GB" dirty="0" err="1"/>
              <a:t>Interesse</a:t>
            </a:r>
            <a:endParaRPr lang="en-GB" dirty="0"/>
          </a:p>
        </p:txBody>
      </p:sp>
      <p:sp>
        <p:nvSpPr>
          <p:cNvPr id="8" name="TextBox 7"/>
          <p:cNvSpPr txBox="1"/>
          <p:nvPr/>
        </p:nvSpPr>
        <p:spPr>
          <a:xfrm>
            <a:off x="1196744" y="5674684"/>
            <a:ext cx="2068839" cy="307777"/>
          </a:xfrm>
          <a:prstGeom prst="rect">
            <a:avLst/>
          </a:prstGeom>
          <a:noFill/>
        </p:spPr>
        <p:txBody>
          <a:bodyPr wrap="square" rtlCol="0">
            <a:spAutoFit/>
          </a:bodyPr>
          <a:lstStyle/>
          <a:p>
            <a:pPr algn="ctr"/>
            <a:r>
              <a:rPr lang="en-GB" sz="1400" dirty="0" err="1"/>
              <a:t>Battere</a:t>
            </a:r>
            <a:r>
              <a:rPr lang="en-GB" sz="1400" dirty="0"/>
              <a:t> le </a:t>
            </a:r>
            <a:r>
              <a:rPr lang="en-GB" sz="1400" dirty="0" err="1"/>
              <a:t>mani</a:t>
            </a:r>
            <a:endParaRPr lang="en-GB" sz="1400" dirty="0"/>
          </a:p>
        </p:txBody>
      </p:sp>
      <p:sp>
        <p:nvSpPr>
          <p:cNvPr id="9" name="TextBox 8"/>
          <p:cNvSpPr txBox="1"/>
          <p:nvPr/>
        </p:nvSpPr>
        <p:spPr>
          <a:xfrm>
            <a:off x="3700808" y="5686129"/>
            <a:ext cx="1952634" cy="523220"/>
          </a:xfrm>
          <a:prstGeom prst="rect">
            <a:avLst/>
          </a:prstGeom>
          <a:noFill/>
        </p:spPr>
        <p:txBody>
          <a:bodyPr wrap="square" rtlCol="0">
            <a:spAutoFit/>
          </a:bodyPr>
          <a:lstStyle/>
          <a:p>
            <a:pPr algn="ctr"/>
            <a:r>
              <a:rPr lang="en-GB" sz="1400" dirty="0" err="1"/>
              <a:t>Testa</a:t>
            </a:r>
            <a:r>
              <a:rPr lang="en-GB" sz="1400" dirty="0"/>
              <a:t> </a:t>
            </a:r>
            <a:r>
              <a:rPr lang="en-GB" sz="1400" dirty="0" err="1"/>
              <a:t>inclinata</a:t>
            </a:r>
            <a:r>
              <a:rPr lang="en-GB" sz="1400" dirty="0"/>
              <a:t> in </a:t>
            </a:r>
            <a:r>
              <a:rPr lang="en-GB" sz="1400" dirty="0" err="1"/>
              <a:t>avanti</a:t>
            </a:r>
            <a:endParaRPr lang="en-GB" sz="1400" dirty="0"/>
          </a:p>
        </p:txBody>
      </p:sp>
      <p:sp>
        <p:nvSpPr>
          <p:cNvPr id="10" name="TextBox 9"/>
          <p:cNvSpPr txBox="1"/>
          <p:nvPr/>
        </p:nvSpPr>
        <p:spPr>
          <a:xfrm>
            <a:off x="6303848" y="5674684"/>
            <a:ext cx="1952634" cy="307777"/>
          </a:xfrm>
          <a:prstGeom prst="rect">
            <a:avLst/>
          </a:prstGeom>
          <a:noFill/>
        </p:spPr>
        <p:txBody>
          <a:bodyPr wrap="square" rtlCol="0">
            <a:spAutoFit/>
          </a:bodyPr>
          <a:lstStyle/>
          <a:p>
            <a:pPr algn="ctr"/>
            <a:r>
              <a:rPr lang="en-GB" sz="1400" dirty="0" err="1"/>
              <a:t>Dita</a:t>
            </a:r>
            <a:r>
              <a:rPr lang="en-GB" sz="1400" dirty="0"/>
              <a:t> </a:t>
            </a:r>
            <a:r>
              <a:rPr lang="en-GB" sz="1400" dirty="0" err="1"/>
              <a:t>intrecciate</a:t>
            </a:r>
            <a:endParaRPr lang="en-GB" sz="1400" dirty="0"/>
          </a:p>
        </p:txBody>
      </p:sp>
      <p:sp>
        <p:nvSpPr>
          <p:cNvPr id="11" name="TextBox 10"/>
          <p:cNvSpPr txBox="1"/>
          <p:nvPr/>
        </p:nvSpPr>
        <p:spPr>
          <a:xfrm>
            <a:off x="8906888" y="5674342"/>
            <a:ext cx="1952634" cy="523220"/>
          </a:xfrm>
          <a:prstGeom prst="rect">
            <a:avLst/>
          </a:prstGeom>
          <a:noFill/>
        </p:spPr>
        <p:txBody>
          <a:bodyPr wrap="square" rtlCol="0">
            <a:spAutoFit/>
          </a:bodyPr>
          <a:lstStyle/>
          <a:p>
            <a:pPr algn="ctr"/>
            <a:r>
              <a:rPr lang="en-GB" sz="1400" dirty="0" err="1"/>
              <a:t>Strofinarsi</a:t>
            </a:r>
            <a:r>
              <a:rPr lang="en-GB" sz="1400" dirty="0"/>
              <a:t> </a:t>
            </a:r>
            <a:r>
              <a:rPr lang="en-GB" sz="1400" dirty="0" err="1"/>
              <a:t>i</a:t>
            </a:r>
            <a:r>
              <a:rPr lang="en-GB" sz="1400" dirty="0"/>
              <a:t> </a:t>
            </a:r>
            <a:r>
              <a:rPr lang="en-GB" sz="1400" dirty="0" err="1"/>
              <a:t>palmi</a:t>
            </a:r>
            <a:r>
              <a:rPr lang="en-GB" sz="1400" dirty="0"/>
              <a:t> </a:t>
            </a:r>
            <a:r>
              <a:rPr lang="en-GB" sz="1400" dirty="0" err="1"/>
              <a:t>delle</a:t>
            </a:r>
            <a:r>
              <a:rPr lang="en-GB" sz="1400" dirty="0"/>
              <a:t> </a:t>
            </a:r>
            <a:r>
              <a:rPr lang="en-GB" sz="1400" dirty="0" err="1"/>
              <a:t>mani</a:t>
            </a:r>
            <a:endParaRPr lang="en-GB" sz="1400"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63659" y="2730658"/>
            <a:ext cx="1973870" cy="2723701"/>
          </a:xfrm>
          <a:prstGeom prst="rect">
            <a:avLst/>
          </a:prstGeom>
          <a:ln>
            <a:solidFill>
              <a:schemeClr val="bg1">
                <a:lumMod val="65000"/>
              </a:schemeClr>
            </a:solidFill>
          </a:ln>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700808" y="2721327"/>
            <a:ext cx="2053349" cy="2733032"/>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259302" y="2779853"/>
            <a:ext cx="1944351" cy="2674505"/>
          </a:xfrm>
          <a:prstGeom prst="rect">
            <a:avLst/>
          </a:prstGeom>
          <a:ln>
            <a:solidFill>
              <a:schemeClr val="bg1">
                <a:lumMod val="65000"/>
              </a:schemeClr>
            </a:solidFill>
          </a:ln>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753919" y="2722491"/>
            <a:ext cx="2243367" cy="2731867"/>
          </a:xfrm>
          <a:prstGeom prst="rect">
            <a:avLst/>
          </a:prstGeom>
          <a:ln>
            <a:solidFill>
              <a:schemeClr val="bg1">
                <a:lumMod val="65000"/>
              </a:schemeClr>
            </a:solidFill>
          </a:ln>
        </p:spPr>
      </p:pic>
      <p:pic>
        <p:nvPicPr>
          <p:cNvPr id="13" name="Picture 9"/>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
            <a:ext cx="12192000" cy="1030310"/>
          </a:xfrm>
          <a:prstGeom prst="rect">
            <a:avLst/>
          </a:prstGeom>
          <a:noFill/>
          <a:ln>
            <a:noFill/>
          </a:ln>
        </p:spPr>
      </p:pic>
      <p:pic>
        <p:nvPicPr>
          <p:cNvPr id="14" name="Bildobjekt 4">
            <a:extLst>
              <a:ext uri="{FF2B5EF4-FFF2-40B4-BE49-F238E27FC236}">
                <a16:creationId xmlns:a16="http://schemas.microsoft.com/office/drawing/2014/main" id="{3FC7AC6F-6CCD-4D0E-A9FD-631589BA96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11679" y="6014301"/>
            <a:ext cx="980321" cy="843699"/>
          </a:xfrm>
          <a:prstGeom prst="rect">
            <a:avLst/>
          </a:prstGeom>
        </p:spPr>
      </p:pic>
      <p:pic>
        <p:nvPicPr>
          <p:cNvPr id="15" name="Picture 3"/>
          <p:cNvPicPr/>
          <p:nvPr/>
        </p:nvPicPr>
        <p:blipFill>
          <a:blip r:embed="rId9">
            <a:extLst>
              <a:ext uri="{28A0092B-C50C-407E-A947-70E740481C1C}">
                <a14:useLocalDpi xmlns:a14="http://schemas.microsoft.com/office/drawing/2010/main" val="0"/>
              </a:ext>
            </a:extLst>
          </a:blip>
          <a:srcRect/>
          <a:stretch>
            <a:fillRect/>
          </a:stretch>
        </p:blipFill>
        <p:spPr bwMode="auto">
          <a:xfrm>
            <a:off x="305001" y="6261154"/>
            <a:ext cx="1476375" cy="419100"/>
          </a:xfrm>
          <a:prstGeom prst="rect">
            <a:avLst/>
          </a:prstGeom>
          <a:noFill/>
        </p:spPr>
      </p:pic>
    </p:spTree>
    <p:custDataLst>
      <p:tags r:id="rId1"/>
    </p:custDataLst>
    <p:extLst>
      <p:ext uri="{BB962C8B-B14F-4D97-AF65-F5344CB8AC3E}">
        <p14:creationId xmlns:p14="http://schemas.microsoft.com/office/powerpoint/2010/main" val="794056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02" b="96044" l="9816" r="89980"/>
                    </a14:imgEffect>
                  </a14:imgLayer>
                </a14:imgProps>
              </a:ext>
              <a:ext uri="{28A0092B-C50C-407E-A947-70E740481C1C}">
                <a14:useLocalDpi xmlns:a14="http://schemas.microsoft.com/office/drawing/2010/main" val="0"/>
              </a:ext>
            </a:extLst>
          </a:blip>
          <a:srcRect l="27642"/>
          <a:stretch/>
        </p:blipFill>
        <p:spPr>
          <a:xfrm>
            <a:off x="6661132" y="1544681"/>
            <a:ext cx="2281035" cy="4726317"/>
          </a:xfrm>
          <a:prstGeom prst="rect">
            <a:avLst/>
          </a:prstGeom>
        </p:spPr>
      </p:pic>
      <p:sp>
        <p:nvSpPr>
          <p:cNvPr id="2" name="Title 1"/>
          <p:cNvSpPr>
            <a:spLocks noGrp="1"/>
          </p:cNvSpPr>
          <p:nvPr>
            <p:ph type="title"/>
          </p:nvPr>
        </p:nvSpPr>
        <p:spPr>
          <a:xfrm>
            <a:off x="1024127" y="773474"/>
            <a:ext cx="10508509" cy="1499616"/>
          </a:xfrm>
        </p:spPr>
        <p:txBody>
          <a:bodyPr/>
          <a:lstStyle/>
          <a:p>
            <a:r>
              <a:rPr lang="en-GB" dirty="0" err="1"/>
              <a:t>INDICi</a:t>
            </a:r>
            <a:r>
              <a:rPr lang="en-GB" dirty="0"/>
              <a:t> di </a:t>
            </a:r>
            <a:r>
              <a:rPr lang="en-GB" dirty="0" err="1"/>
              <a:t>fiducia</a:t>
            </a:r>
            <a:r>
              <a:rPr lang="en-GB" dirty="0"/>
              <a:t> in se </a:t>
            </a:r>
            <a:r>
              <a:rPr lang="en-GB" dirty="0" err="1"/>
              <a:t>stessi</a:t>
            </a:r>
            <a:r>
              <a:rPr lang="en-GB" dirty="0"/>
              <a:t>, </a:t>
            </a:r>
            <a:r>
              <a:rPr lang="en-GB" dirty="0" err="1"/>
              <a:t>autorità</a:t>
            </a:r>
            <a:r>
              <a:rPr lang="en-GB" dirty="0"/>
              <a:t> &amp; </a:t>
            </a:r>
            <a:r>
              <a:rPr lang="en-GB" dirty="0" err="1"/>
              <a:t>POtERe</a:t>
            </a:r>
            <a:endParaRPr lang="en-GB"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0643" y="1709056"/>
            <a:ext cx="3140777" cy="4708811"/>
          </a:xfrm>
          <a:prstGeom prst="rect">
            <a:avLst/>
          </a:prstGeom>
        </p:spPr>
      </p:pic>
      <p:pic>
        <p:nvPicPr>
          <p:cNvPr id="14" name="Picture 1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366" b="97817" l="9816" r="89980"/>
                    </a14:imgEffect>
                  </a14:imgLayer>
                </a14:imgProps>
              </a:ext>
              <a:ext uri="{28A0092B-C50C-407E-A947-70E740481C1C}">
                <a14:useLocalDpi xmlns:a14="http://schemas.microsoft.com/office/drawing/2010/main" val="0"/>
              </a:ext>
            </a:extLst>
          </a:blip>
          <a:srcRect l="27545" r="32781"/>
          <a:stretch/>
        </p:blipFill>
        <p:spPr>
          <a:xfrm>
            <a:off x="5654351" y="2096293"/>
            <a:ext cx="1147665" cy="4337045"/>
          </a:xfrm>
          <a:prstGeom prst="rect">
            <a:avLst/>
          </a:prstGeom>
        </p:spPr>
      </p:pic>
      <p:pic>
        <p:nvPicPr>
          <p:cNvPr id="15" name="Picture 14"/>
          <p:cNvPicPr>
            <a:picLocks noChangeAspect="1"/>
          </p:cNvPicPr>
          <p:nvPr/>
        </p:nvPicPr>
        <p:blipFill>
          <a:blip r:embed="rId8" cstate="print">
            <a:extLst>
              <a:ext uri="{BEBA8EAE-BF5A-486C-A8C5-ECC9F3942E4B}">
                <a14:imgProps xmlns:a14="http://schemas.microsoft.com/office/drawing/2010/main">
                  <a14:imgLayer r:embed="rId9">
                    <a14:imgEffect>
                      <a14:backgroundRemoval t="2183" b="96453" l="10000" r="90000"/>
                    </a14:imgEffect>
                  </a14:imgLayer>
                </a14:imgProps>
              </a:ext>
              <a:ext uri="{28A0092B-C50C-407E-A947-70E740481C1C}">
                <a14:useLocalDpi xmlns:a14="http://schemas.microsoft.com/office/drawing/2010/main" val="0"/>
              </a:ext>
            </a:extLst>
          </a:blip>
          <a:stretch>
            <a:fillRect/>
          </a:stretch>
        </p:blipFill>
        <p:spPr>
          <a:xfrm>
            <a:off x="6935703" y="2104986"/>
            <a:ext cx="3013245" cy="4510846"/>
          </a:xfrm>
          <a:prstGeom prst="rect">
            <a:avLst/>
          </a:prstGeom>
        </p:spPr>
      </p:pic>
      <p:pic>
        <p:nvPicPr>
          <p:cNvPr id="16" name="Picture 1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093" b="96180" l="9816" r="89980"/>
                    </a14:imgEffect>
                  </a14:imgLayer>
                </a14:imgProps>
              </a:ext>
              <a:ext uri="{28A0092B-C50C-407E-A947-70E740481C1C}">
                <a14:useLocalDpi xmlns:a14="http://schemas.microsoft.com/office/drawing/2010/main" val="0"/>
              </a:ext>
            </a:extLst>
          </a:blip>
          <a:srcRect l="18219" r="28355"/>
          <a:stretch/>
        </p:blipFill>
        <p:spPr>
          <a:xfrm>
            <a:off x="10254854" y="1924244"/>
            <a:ext cx="1677973" cy="4708811"/>
          </a:xfrm>
          <a:prstGeom prst="rect">
            <a:avLst/>
          </a:prstGeom>
        </p:spPr>
      </p:pic>
      <p:pic>
        <p:nvPicPr>
          <p:cNvPr id="21" name="Picture 20"/>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183" b="98636" l="10000" r="90000"/>
                    </a14:imgEffect>
                  </a14:imgLayer>
                </a14:imgProps>
              </a:ext>
              <a:ext uri="{28A0092B-C50C-407E-A947-70E740481C1C}">
                <a14:useLocalDpi xmlns:a14="http://schemas.microsoft.com/office/drawing/2010/main" val="0"/>
              </a:ext>
            </a:extLst>
          </a:blip>
          <a:srcRect l="14199" r="28155"/>
          <a:stretch/>
        </p:blipFill>
        <p:spPr>
          <a:xfrm>
            <a:off x="4392050" y="2257758"/>
            <a:ext cx="1635525" cy="4160109"/>
          </a:xfrm>
          <a:prstGeom prst="rect">
            <a:avLst/>
          </a:prstGeom>
        </p:spPr>
      </p:pic>
      <p:sp>
        <p:nvSpPr>
          <p:cNvPr id="22" name="TextBox 21"/>
          <p:cNvSpPr txBox="1"/>
          <p:nvPr/>
        </p:nvSpPr>
        <p:spPr>
          <a:xfrm>
            <a:off x="940620" y="2186024"/>
            <a:ext cx="3559160" cy="3539430"/>
          </a:xfrm>
          <a:prstGeom prst="rect">
            <a:avLst/>
          </a:prstGeom>
          <a:noFill/>
        </p:spPr>
        <p:txBody>
          <a:bodyPr wrap="square" rtlCol="0">
            <a:spAutoFit/>
          </a:bodyPr>
          <a:lstStyle/>
          <a:p>
            <a:r>
              <a:rPr lang="en-GB" sz="1400" dirty="0" err="1"/>
              <a:t>Contatto</a:t>
            </a:r>
            <a:r>
              <a:rPr lang="en-GB" sz="1400" dirty="0"/>
              <a:t> </a:t>
            </a:r>
            <a:r>
              <a:rPr lang="en-GB" sz="1400" dirty="0" err="1"/>
              <a:t>visivo</a:t>
            </a:r>
            <a:r>
              <a:rPr lang="en-GB" sz="1400" dirty="0"/>
              <a:t> </a:t>
            </a:r>
            <a:r>
              <a:rPr lang="en-GB" sz="1400" dirty="0" err="1"/>
              <a:t>costante</a:t>
            </a:r>
            <a:endParaRPr lang="en-GB" sz="1400" dirty="0"/>
          </a:p>
          <a:p>
            <a:endParaRPr lang="en-GB" sz="1400" dirty="0"/>
          </a:p>
          <a:p>
            <a:r>
              <a:rPr lang="en-GB" sz="1400" dirty="0" err="1"/>
              <a:t>Movimenti</a:t>
            </a:r>
            <a:r>
              <a:rPr lang="en-GB" sz="1400" dirty="0"/>
              <a:t> </a:t>
            </a:r>
            <a:r>
              <a:rPr lang="en-GB" sz="1400" dirty="0" err="1"/>
              <a:t>precisi</a:t>
            </a:r>
            <a:r>
              <a:rPr lang="en-GB" sz="1400" dirty="0"/>
              <a:t> e </a:t>
            </a:r>
            <a:r>
              <a:rPr lang="en-GB" sz="1400" dirty="0" err="1"/>
              <a:t>nessuna</a:t>
            </a:r>
            <a:r>
              <a:rPr lang="en-GB" sz="1400" dirty="0"/>
              <a:t> </a:t>
            </a:r>
            <a:r>
              <a:rPr lang="en-GB" sz="1400" dirty="0" err="1"/>
              <a:t>esitazione</a:t>
            </a:r>
            <a:endParaRPr lang="en-GB" sz="1400" dirty="0"/>
          </a:p>
          <a:p>
            <a:endParaRPr lang="en-GB" sz="1400" dirty="0"/>
          </a:p>
          <a:p>
            <a:r>
              <a:rPr lang="en-GB" sz="1400" dirty="0" err="1"/>
              <a:t>Petto</a:t>
            </a:r>
            <a:r>
              <a:rPr lang="en-GB" sz="1400" dirty="0"/>
              <a:t> in </a:t>
            </a:r>
            <a:r>
              <a:rPr lang="en-GB" sz="1400" dirty="0" err="1"/>
              <a:t>fuori</a:t>
            </a:r>
            <a:endParaRPr lang="en-GB" sz="1400" dirty="0"/>
          </a:p>
          <a:p>
            <a:endParaRPr lang="en-GB" sz="1400" dirty="0"/>
          </a:p>
          <a:p>
            <a:r>
              <a:rPr lang="en-GB" sz="1400" dirty="0" err="1"/>
              <a:t>Mento</a:t>
            </a:r>
            <a:r>
              <a:rPr lang="en-GB" sz="1400" dirty="0"/>
              <a:t> </a:t>
            </a:r>
            <a:r>
              <a:rPr lang="en-GB" sz="1400" dirty="0" err="1"/>
              <a:t>leggermente</a:t>
            </a:r>
            <a:r>
              <a:rPr lang="en-GB" sz="1400" dirty="0"/>
              <a:t> </a:t>
            </a:r>
            <a:r>
              <a:rPr lang="en-GB" sz="1400" dirty="0" err="1"/>
              <a:t>inclinato</a:t>
            </a:r>
            <a:r>
              <a:rPr lang="en-GB" sz="1400" dirty="0"/>
              <a:t> verso </a:t>
            </a:r>
            <a:r>
              <a:rPr lang="en-GB" sz="1400" dirty="0" err="1"/>
              <a:t>l’alto</a:t>
            </a:r>
            <a:endParaRPr lang="en-GB" sz="1400" dirty="0"/>
          </a:p>
          <a:p>
            <a:endParaRPr lang="en-GB" sz="1400" dirty="0"/>
          </a:p>
          <a:p>
            <a:r>
              <a:rPr lang="en-GB" sz="1400" dirty="0"/>
              <a:t>Mani </a:t>
            </a:r>
            <a:r>
              <a:rPr lang="en-GB" sz="1400" dirty="0" err="1"/>
              <a:t>dietro</a:t>
            </a:r>
            <a:r>
              <a:rPr lang="en-GB" sz="1400" dirty="0"/>
              <a:t> la </a:t>
            </a:r>
            <a:r>
              <a:rPr lang="en-GB" sz="1400" dirty="0" err="1"/>
              <a:t>schiena</a:t>
            </a:r>
            <a:endParaRPr lang="en-GB" sz="1400" dirty="0"/>
          </a:p>
          <a:p>
            <a:endParaRPr lang="en-GB" sz="1400" dirty="0"/>
          </a:p>
          <a:p>
            <a:r>
              <a:rPr lang="en-GB" sz="1400" dirty="0"/>
              <a:t>Mani sui </a:t>
            </a:r>
            <a:r>
              <a:rPr lang="en-GB" sz="1400" dirty="0" err="1"/>
              <a:t>fianchi</a:t>
            </a:r>
            <a:endParaRPr lang="en-GB" sz="1400" dirty="0"/>
          </a:p>
          <a:p>
            <a:endParaRPr lang="en-GB" sz="1400" dirty="0"/>
          </a:p>
          <a:p>
            <a:r>
              <a:rPr lang="en-GB" sz="1400" dirty="0" err="1"/>
              <a:t>Appoggiarsi</a:t>
            </a:r>
            <a:r>
              <a:rPr lang="en-GB" sz="1400" dirty="0"/>
              <a:t> </a:t>
            </a:r>
            <a:r>
              <a:rPr lang="en-GB" sz="1400" dirty="0" err="1"/>
              <a:t>all’indietro</a:t>
            </a:r>
            <a:r>
              <a:rPr lang="en-GB" sz="1400" dirty="0"/>
              <a:t> con le </a:t>
            </a:r>
            <a:r>
              <a:rPr lang="en-GB" sz="1400" dirty="0" err="1"/>
              <a:t>mani</a:t>
            </a:r>
            <a:r>
              <a:rPr lang="en-GB" sz="1400" dirty="0"/>
              <a:t> </a:t>
            </a:r>
            <a:r>
              <a:rPr lang="en-GB" sz="1400" dirty="0" err="1"/>
              <a:t>dietro</a:t>
            </a:r>
            <a:r>
              <a:rPr lang="en-GB" sz="1400" dirty="0"/>
              <a:t> la </a:t>
            </a:r>
            <a:r>
              <a:rPr lang="en-GB" sz="1400" dirty="0" err="1"/>
              <a:t>testa</a:t>
            </a:r>
            <a:endParaRPr lang="en-GB" sz="1400" dirty="0"/>
          </a:p>
          <a:p>
            <a:endParaRPr lang="en-GB" sz="1400" dirty="0"/>
          </a:p>
          <a:p>
            <a:r>
              <a:rPr lang="en-GB" sz="1400" dirty="0" err="1"/>
              <a:t>Oscillare</a:t>
            </a:r>
            <a:r>
              <a:rPr lang="en-GB" sz="1400" dirty="0"/>
              <a:t> le </a:t>
            </a:r>
            <a:r>
              <a:rPr lang="en-GB" sz="1400" dirty="0" err="1"/>
              <a:t>braccia</a:t>
            </a:r>
            <a:r>
              <a:rPr lang="en-GB" sz="1400" dirty="0"/>
              <a:t> </a:t>
            </a:r>
            <a:r>
              <a:rPr lang="en-GB" sz="1400" dirty="0" err="1"/>
              <a:t>mentre</a:t>
            </a:r>
            <a:r>
              <a:rPr lang="en-GB" sz="1400" dirty="0"/>
              <a:t> </a:t>
            </a:r>
            <a:r>
              <a:rPr lang="en-GB" sz="1400" dirty="0" err="1"/>
              <a:t>si</a:t>
            </a:r>
            <a:r>
              <a:rPr lang="en-GB" sz="1400" dirty="0"/>
              <a:t> </a:t>
            </a:r>
            <a:r>
              <a:rPr lang="en-GB" sz="1400" dirty="0" err="1"/>
              <a:t>cammina</a:t>
            </a:r>
            <a:endParaRPr lang="en-GB" sz="1400" dirty="0"/>
          </a:p>
        </p:txBody>
      </p:sp>
      <p:pic>
        <p:nvPicPr>
          <p:cNvPr id="10" name="Picture 9"/>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1"/>
            <a:ext cx="12192000" cy="1030310"/>
          </a:xfrm>
          <a:prstGeom prst="rect">
            <a:avLst/>
          </a:prstGeom>
          <a:noFill/>
          <a:ln>
            <a:noFill/>
          </a:ln>
        </p:spPr>
      </p:pic>
      <p:pic>
        <p:nvPicPr>
          <p:cNvPr id="11" name="Bildobjekt 4">
            <a:extLst>
              <a:ext uri="{FF2B5EF4-FFF2-40B4-BE49-F238E27FC236}">
                <a16:creationId xmlns:a16="http://schemas.microsoft.com/office/drawing/2014/main" id="{3FC7AC6F-6CCD-4D0E-A9FD-631589BA962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11679" y="6014301"/>
            <a:ext cx="980321" cy="843699"/>
          </a:xfrm>
          <a:prstGeom prst="rect">
            <a:avLst/>
          </a:prstGeom>
        </p:spPr>
      </p:pic>
      <p:pic>
        <p:nvPicPr>
          <p:cNvPr id="12" name="Picture 3"/>
          <p:cNvPicPr/>
          <p:nvPr/>
        </p:nvPicPr>
        <p:blipFill>
          <a:blip r:embed="rId16">
            <a:extLst>
              <a:ext uri="{28A0092B-C50C-407E-A947-70E740481C1C}">
                <a14:useLocalDpi xmlns:a14="http://schemas.microsoft.com/office/drawing/2010/main" val="0"/>
              </a:ext>
            </a:extLst>
          </a:blip>
          <a:srcRect/>
          <a:stretch>
            <a:fillRect/>
          </a:stretch>
        </p:blipFill>
        <p:spPr bwMode="auto">
          <a:xfrm>
            <a:off x="305001" y="6261154"/>
            <a:ext cx="1476375" cy="419100"/>
          </a:xfrm>
          <a:prstGeom prst="rect">
            <a:avLst/>
          </a:prstGeom>
          <a:noFill/>
        </p:spPr>
      </p:pic>
    </p:spTree>
    <p:custDataLst>
      <p:tags r:id="rId1"/>
    </p:custDataLst>
    <p:extLst>
      <p:ext uri="{BB962C8B-B14F-4D97-AF65-F5344CB8AC3E}">
        <p14:creationId xmlns:p14="http://schemas.microsoft.com/office/powerpoint/2010/main" val="3719125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791409"/>
            <a:ext cx="10508509" cy="1499616"/>
          </a:xfrm>
        </p:spPr>
        <p:txBody>
          <a:bodyPr/>
          <a:lstStyle/>
          <a:p>
            <a:r>
              <a:rPr lang="en-GB" dirty="0" err="1">
                <a:solidFill>
                  <a:schemeClr val="tx2"/>
                </a:solidFill>
              </a:rPr>
              <a:t>Segni</a:t>
            </a:r>
            <a:r>
              <a:rPr lang="en-GB" dirty="0">
                <a:solidFill>
                  <a:schemeClr val="tx2"/>
                </a:solidFill>
              </a:rPr>
              <a:t> </a:t>
            </a:r>
            <a:r>
              <a:rPr lang="en-GB" dirty="0" err="1">
                <a:solidFill>
                  <a:schemeClr val="tx2"/>
                </a:solidFill>
              </a:rPr>
              <a:t>di</a:t>
            </a:r>
            <a:r>
              <a:rPr lang="en-GB" dirty="0">
                <a:solidFill>
                  <a:schemeClr val="tx2"/>
                </a:solidFill>
              </a:rPr>
              <a:t> </a:t>
            </a:r>
            <a:r>
              <a:rPr lang="en-GB" dirty="0" err="1">
                <a:solidFill>
                  <a:schemeClr val="tx2"/>
                </a:solidFill>
              </a:rPr>
              <a:t>nervosismo</a:t>
            </a:r>
            <a:r>
              <a:rPr lang="en-GB" dirty="0">
                <a:solidFill>
                  <a:schemeClr val="tx2"/>
                </a:solidFill>
              </a:rPr>
              <a:t> e </a:t>
            </a:r>
            <a:r>
              <a:rPr lang="en-GB" dirty="0" err="1">
                <a:solidFill>
                  <a:schemeClr val="tx2"/>
                </a:solidFill>
              </a:rPr>
              <a:t>tensione</a:t>
            </a:r>
            <a:endParaRPr lang="en-GB" dirty="0">
              <a:solidFill>
                <a:schemeClr val="tx2"/>
              </a:solidFill>
            </a:endParaRPr>
          </a:p>
        </p:txBody>
      </p:sp>
      <p:sp>
        <p:nvSpPr>
          <p:cNvPr id="3" name="Rectangle 2"/>
          <p:cNvSpPr/>
          <p:nvPr/>
        </p:nvSpPr>
        <p:spPr>
          <a:xfrm>
            <a:off x="1024127" y="2084832"/>
            <a:ext cx="6096000" cy="4185761"/>
          </a:xfrm>
          <a:prstGeom prst="rect">
            <a:avLst/>
          </a:prstGeom>
        </p:spPr>
        <p:txBody>
          <a:bodyPr>
            <a:spAutoFit/>
          </a:bodyPr>
          <a:lstStyle/>
          <a:p>
            <a:r>
              <a:rPr lang="en-GB" sz="1400" dirty="0" err="1"/>
              <a:t>Tendere</a:t>
            </a:r>
            <a:r>
              <a:rPr lang="en-GB" sz="1400" dirty="0"/>
              <a:t> le </a:t>
            </a:r>
            <a:r>
              <a:rPr lang="en-GB" sz="1400" dirty="0" err="1"/>
              <a:t>dita</a:t>
            </a:r>
            <a:r>
              <a:rPr lang="en-GB" sz="1400" dirty="0"/>
              <a:t> (come in </a:t>
            </a:r>
            <a:r>
              <a:rPr lang="en-GB" sz="1400" dirty="0" err="1"/>
              <a:t>segno</a:t>
            </a:r>
            <a:r>
              <a:rPr lang="en-GB" sz="1400" dirty="0"/>
              <a:t> </a:t>
            </a:r>
            <a:r>
              <a:rPr lang="en-GB" sz="1400" dirty="0" err="1"/>
              <a:t>di</a:t>
            </a:r>
            <a:r>
              <a:rPr lang="en-GB" sz="1400" dirty="0"/>
              <a:t> </a:t>
            </a:r>
            <a:r>
              <a:rPr lang="en-GB" sz="1400" dirty="0" err="1"/>
              <a:t>preghiera</a:t>
            </a:r>
            <a:r>
              <a:rPr lang="en-GB" sz="1400" dirty="0"/>
              <a:t>)</a:t>
            </a:r>
          </a:p>
          <a:p>
            <a:endParaRPr lang="en-GB" sz="1400" dirty="0"/>
          </a:p>
          <a:p>
            <a:r>
              <a:rPr lang="en-GB" sz="1400" dirty="0" err="1"/>
              <a:t>Intrecciare</a:t>
            </a:r>
            <a:r>
              <a:rPr lang="en-GB" sz="1400" dirty="0"/>
              <a:t> le </a:t>
            </a:r>
            <a:r>
              <a:rPr lang="en-GB" sz="1400" dirty="0" err="1"/>
              <a:t>mani</a:t>
            </a:r>
            <a:r>
              <a:rPr lang="en-GB" sz="1400" dirty="0"/>
              <a:t> e fare </a:t>
            </a:r>
            <a:r>
              <a:rPr lang="en-GB" sz="1400" dirty="0" err="1"/>
              <a:t>pressione</a:t>
            </a:r>
            <a:r>
              <a:rPr lang="en-GB" sz="1400" dirty="0"/>
              <a:t> </a:t>
            </a:r>
            <a:r>
              <a:rPr lang="en-GB" sz="1400" dirty="0" err="1"/>
              <a:t>l’una</a:t>
            </a:r>
            <a:r>
              <a:rPr lang="en-GB" sz="1400" dirty="0"/>
              <a:t> </a:t>
            </a:r>
            <a:r>
              <a:rPr lang="en-GB" sz="1400" dirty="0" err="1"/>
              <a:t>sull’altra</a:t>
            </a:r>
            <a:endParaRPr lang="en-GB" sz="1400" dirty="0"/>
          </a:p>
          <a:p>
            <a:endParaRPr lang="en-GB" sz="1400" dirty="0"/>
          </a:p>
          <a:p>
            <a:r>
              <a:rPr lang="en-GB" sz="1400" dirty="0" err="1"/>
              <a:t>Tamburellare</a:t>
            </a:r>
            <a:r>
              <a:rPr lang="en-GB" sz="1400" dirty="0"/>
              <a:t> </a:t>
            </a:r>
            <a:r>
              <a:rPr lang="en-GB" sz="1400" dirty="0" err="1"/>
              <a:t>col</a:t>
            </a:r>
            <a:r>
              <a:rPr lang="en-GB" sz="1400" dirty="0"/>
              <a:t> </a:t>
            </a:r>
            <a:r>
              <a:rPr lang="en-GB" sz="1400" dirty="0" err="1"/>
              <a:t>piede</a:t>
            </a:r>
            <a:r>
              <a:rPr lang="en-GB" sz="1400" dirty="0"/>
              <a:t> a terra</a:t>
            </a:r>
          </a:p>
          <a:p>
            <a:endParaRPr lang="en-GB" sz="1400" dirty="0"/>
          </a:p>
          <a:p>
            <a:r>
              <a:rPr lang="en-GB" sz="1400" dirty="0" err="1"/>
              <a:t>Parlare</a:t>
            </a:r>
            <a:r>
              <a:rPr lang="en-GB" sz="1400" dirty="0"/>
              <a:t> </a:t>
            </a:r>
            <a:r>
              <a:rPr lang="en-GB" sz="1400" dirty="0" err="1"/>
              <a:t>velocemente</a:t>
            </a:r>
            <a:r>
              <a:rPr lang="en-GB" sz="1400" dirty="0"/>
              <a:t> e con un </a:t>
            </a:r>
            <a:r>
              <a:rPr lang="en-GB" sz="1400" dirty="0" err="1"/>
              <a:t>tono</a:t>
            </a:r>
            <a:r>
              <a:rPr lang="en-GB" sz="1400" dirty="0"/>
              <a:t> </a:t>
            </a:r>
            <a:r>
              <a:rPr lang="en-GB" sz="1400" dirty="0" err="1"/>
              <a:t>di</a:t>
            </a:r>
            <a:r>
              <a:rPr lang="en-GB" sz="1400" dirty="0"/>
              <a:t> voce alto. </a:t>
            </a:r>
            <a:r>
              <a:rPr lang="en-GB" sz="1400" dirty="0" err="1"/>
              <a:t>Emettere</a:t>
            </a:r>
            <a:r>
              <a:rPr lang="en-GB" sz="1400" dirty="0"/>
              <a:t> </a:t>
            </a:r>
            <a:r>
              <a:rPr lang="en-GB" sz="1400" dirty="0" err="1"/>
              <a:t>suoni</a:t>
            </a:r>
            <a:r>
              <a:rPr lang="en-GB" sz="1400" dirty="0"/>
              <a:t> </a:t>
            </a:r>
            <a:r>
              <a:rPr lang="en-GB" sz="1400" dirty="0" err="1"/>
              <a:t>gutturali</a:t>
            </a:r>
            <a:endParaRPr lang="en-GB" sz="1400" dirty="0"/>
          </a:p>
          <a:p>
            <a:endParaRPr lang="en-GB" sz="1400" dirty="0"/>
          </a:p>
          <a:p>
            <a:r>
              <a:rPr lang="en-GB" sz="1400" dirty="0" err="1"/>
              <a:t>Ingoiare</a:t>
            </a:r>
            <a:r>
              <a:rPr lang="en-GB" sz="1400" dirty="0"/>
              <a:t> </a:t>
            </a:r>
            <a:r>
              <a:rPr lang="en-GB" sz="1400" dirty="0" err="1"/>
              <a:t>costantemente</a:t>
            </a:r>
            <a:r>
              <a:rPr lang="en-GB" sz="1400" dirty="0"/>
              <a:t>, </a:t>
            </a:r>
            <a:r>
              <a:rPr lang="en-GB" sz="1400" dirty="0" err="1"/>
              <a:t>tossire</a:t>
            </a:r>
            <a:r>
              <a:rPr lang="en-GB" sz="1400" dirty="0"/>
              <a:t> e </a:t>
            </a:r>
            <a:r>
              <a:rPr lang="en-GB" sz="1400" dirty="0" err="1"/>
              <a:t>schiarire</a:t>
            </a:r>
            <a:r>
              <a:rPr lang="en-GB" sz="1400" dirty="0"/>
              <a:t> la voce</a:t>
            </a:r>
          </a:p>
          <a:p>
            <a:endParaRPr lang="en-GB" sz="1400" dirty="0"/>
          </a:p>
          <a:p>
            <a:r>
              <a:rPr lang="en-GB" sz="1400" dirty="0" err="1"/>
              <a:t>Braccia</a:t>
            </a:r>
            <a:r>
              <a:rPr lang="en-GB" sz="1400" dirty="0"/>
              <a:t> </a:t>
            </a:r>
            <a:r>
              <a:rPr lang="en-GB" sz="1400" dirty="0" err="1"/>
              <a:t>incrociate</a:t>
            </a:r>
            <a:r>
              <a:rPr lang="en-GB" sz="1400" dirty="0"/>
              <a:t> e le </a:t>
            </a:r>
            <a:r>
              <a:rPr lang="en-GB" sz="1400" dirty="0" err="1"/>
              <a:t>mani</a:t>
            </a:r>
            <a:r>
              <a:rPr lang="en-GB" sz="1400" dirty="0"/>
              <a:t> </a:t>
            </a:r>
            <a:r>
              <a:rPr lang="en-GB" sz="1400" dirty="0" err="1"/>
              <a:t>stringono</a:t>
            </a:r>
            <a:r>
              <a:rPr lang="en-GB" sz="1400" dirty="0"/>
              <a:t> </a:t>
            </a:r>
            <a:r>
              <a:rPr lang="en-GB" sz="1400" dirty="0" err="1"/>
              <a:t>i</a:t>
            </a:r>
            <a:r>
              <a:rPr lang="en-GB" sz="1400" dirty="0"/>
              <a:t> </a:t>
            </a:r>
            <a:r>
              <a:rPr lang="en-GB" sz="1400" dirty="0" err="1"/>
              <a:t>bicipiti</a:t>
            </a:r>
            <a:endParaRPr lang="en-GB" sz="1400" dirty="0"/>
          </a:p>
          <a:p>
            <a:endParaRPr lang="en-GB" sz="1400" dirty="0"/>
          </a:p>
          <a:p>
            <a:r>
              <a:rPr lang="en-GB" sz="1400" dirty="0" err="1"/>
              <a:t>Gambe</a:t>
            </a:r>
            <a:r>
              <a:rPr lang="en-GB" sz="1400" dirty="0"/>
              <a:t> </a:t>
            </a:r>
            <a:r>
              <a:rPr lang="en-GB" sz="1400" dirty="0" err="1"/>
              <a:t>incrociate</a:t>
            </a:r>
            <a:r>
              <a:rPr lang="en-GB" sz="1400" dirty="0"/>
              <a:t> </a:t>
            </a:r>
            <a:r>
              <a:rPr lang="en-GB" sz="1400" dirty="0" err="1"/>
              <a:t>mentre</a:t>
            </a:r>
            <a:r>
              <a:rPr lang="en-GB" sz="1400" dirty="0"/>
              <a:t> </a:t>
            </a:r>
            <a:r>
              <a:rPr lang="en-GB" sz="1400" dirty="0" err="1"/>
              <a:t>si</a:t>
            </a:r>
            <a:r>
              <a:rPr lang="en-GB" sz="1400" dirty="0"/>
              <a:t> è in </a:t>
            </a:r>
            <a:r>
              <a:rPr lang="en-GB" sz="1400" dirty="0" err="1"/>
              <a:t>piedi</a:t>
            </a:r>
            <a:endParaRPr lang="en-GB" sz="1400" dirty="0"/>
          </a:p>
          <a:p>
            <a:endParaRPr lang="en-GB" sz="1400" dirty="0"/>
          </a:p>
          <a:p>
            <a:r>
              <a:rPr lang="en-GB" sz="1400" dirty="0" err="1"/>
              <a:t>Stretta</a:t>
            </a:r>
            <a:r>
              <a:rPr lang="en-GB" sz="1400" dirty="0"/>
              <a:t> </a:t>
            </a:r>
            <a:r>
              <a:rPr lang="en-GB" sz="1400" dirty="0" err="1"/>
              <a:t>di</a:t>
            </a:r>
            <a:r>
              <a:rPr lang="en-GB" sz="1400" dirty="0"/>
              <a:t> </a:t>
            </a:r>
            <a:r>
              <a:rPr lang="en-GB" sz="1400" dirty="0" err="1"/>
              <a:t>mano</a:t>
            </a:r>
            <a:r>
              <a:rPr lang="en-GB" sz="1400" dirty="0"/>
              <a:t> </a:t>
            </a:r>
            <a:r>
              <a:rPr lang="en-GB" sz="1400" dirty="0" err="1"/>
              <a:t>morbida</a:t>
            </a:r>
            <a:r>
              <a:rPr lang="en-GB" sz="1400" dirty="0"/>
              <a:t> con </a:t>
            </a:r>
            <a:r>
              <a:rPr lang="en-GB" sz="1400" dirty="0" err="1"/>
              <a:t>il</a:t>
            </a:r>
            <a:r>
              <a:rPr lang="en-GB" sz="1400" dirty="0"/>
              <a:t> </a:t>
            </a:r>
            <a:r>
              <a:rPr lang="en-GB" sz="1400" dirty="0" err="1"/>
              <a:t>palmo</a:t>
            </a:r>
            <a:r>
              <a:rPr lang="en-GB" sz="1400" dirty="0"/>
              <a:t> </a:t>
            </a:r>
            <a:r>
              <a:rPr lang="en-GB" sz="1400" dirty="0" err="1"/>
              <a:t>rivolto</a:t>
            </a:r>
            <a:r>
              <a:rPr lang="en-GB" sz="1400" dirty="0"/>
              <a:t> verso </a:t>
            </a:r>
            <a:r>
              <a:rPr lang="en-GB" sz="1400" dirty="0" err="1"/>
              <a:t>l’alto</a:t>
            </a:r>
            <a:endParaRPr lang="en-GB" sz="1400" dirty="0"/>
          </a:p>
          <a:p>
            <a:endParaRPr lang="en-GB" sz="1400" dirty="0"/>
          </a:p>
          <a:p>
            <a:r>
              <a:rPr lang="en-GB" sz="1400" dirty="0" err="1"/>
              <a:t>Scarso</a:t>
            </a:r>
            <a:r>
              <a:rPr lang="en-GB" sz="1400" dirty="0"/>
              <a:t> </a:t>
            </a:r>
            <a:r>
              <a:rPr lang="en-GB" sz="1400" dirty="0" err="1"/>
              <a:t>contatto</a:t>
            </a:r>
            <a:r>
              <a:rPr lang="en-GB" sz="1400" dirty="0"/>
              <a:t> </a:t>
            </a:r>
            <a:r>
              <a:rPr lang="en-GB" sz="1400" dirty="0" err="1"/>
              <a:t>visivo</a:t>
            </a:r>
            <a:r>
              <a:rPr lang="en-GB" sz="1400" dirty="0"/>
              <a:t> o </a:t>
            </a:r>
            <a:r>
              <a:rPr lang="en-GB" sz="1400" dirty="0" err="1"/>
              <a:t>nullo</a:t>
            </a:r>
            <a:endParaRPr lang="en-GB" sz="1400" dirty="0"/>
          </a:p>
          <a:p>
            <a:endParaRPr lang="en-GB" sz="1400" dirty="0"/>
          </a:p>
          <a:p>
            <a:r>
              <a:rPr lang="en-GB" sz="1400" dirty="0" err="1"/>
              <a:t>Caviglie</a:t>
            </a:r>
            <a:r>
              <a:rPr lang="en-GB" sz="1400" dirty="0"/>
              <a:t> </a:t>
            </a:r>
            <a:r>
              <a:rPr lang="en-GB" sz="1400" dirty="0" err="1"/>
              <a:t>chiuse</a:t>
            </a:r>
            <a:r>
              <a:rPr lang="en-GB" sz="1400" dirty="0"/>
              <a:t> </a:t>
            </a:r>
            <a:r>
              <a:rPr lang="en-GB" sz="1400" dirty="0" err="1"/>
              <a:t>strette</a:t>
            </a:r>
            <a:r>
              <a:rPr lang="en-GB" sz="1400" dirty="0"/>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1104" y="1005327"/>
            <a:ext cx="1378620" cy="206689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188" y="4975772"/>
            <a:ext cx="2070460" cy="138099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2124" y="4552409"/>
            <a:ext cx="1873686" cy="180436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0648" y="2896513"/>
            <a:ext cx="2259942" cy="1507381"/>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2148" y="1813486"/>
            <a:ext cx="1671604" cy="2517476"/>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753860" y="4177712"/>
            <a:ext cx="1708280" cy="2179057"/>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68607" y="2583760"/>
            <a:ext cx="1493327" cy="2238871"/>
          </a:xfrm>
          <a:prstGeom prst="rect">
            <a:avLst/>
          </a:prstGeom>
        </p:spPr>
      </p:pic>
      <p:pic>
        <p:nvPicPr>
          <p:cNvPr id="11" name="Picture 9"/>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1"/>
            <a:ext cx="12192000" cy="1030310"/>
          </a:xfrm>
          <a:prstGeom prst="rect">
            <a:avLst/>
          </a:prstGeom>
          <a:noFill/>
          <a:ln>
            <a:noFill/>
          </a:ln>
        </p:spPr>
      </p:pic>
      <p:pic>
        <p:nvPicPr>
          <p:cNvPr id="14" name="Bildobjekt 4">
            <a:extLst>
              <a:ext uri="{FF2B5EF4-FFF2-40B4-BE49-F238E27FC236}">
                <a16:creationId xmlns:a16="http://schemas.microsoft.com/office/drawing/2014/main" id="{3FC7AC6F-6CCD-4D0E-A9FD-631589BA96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11679" y="6014301"/>
            <a:ext cx="980321" cy="843699"/>
          </a:xfrm>
          <a:prstGeom prst="rect">
            <a:avLst/>
          </a:prstGeom>
        </p:spPr>
      </p:pic>
      <p:pic>
        <p:nvPicPr>
          <p:cNvPr id="15" name="Picture 3"/>
          <p:cNvPicPr/>
          <p:nvPr/>
        </p:nvPicPr>
        <p:blipFill>
          <a:blip r:embed="rId12">
            <a:extLst>
              <a:ext uri="{28A0092B-C50C-407E-A947-70E740481C1C}">
                <a14:useLocalDpi xmlns:a14="http://schemas.microsoft.com/office/drawing/2010/main" val="0"/>
              </a:ext>
            </a:extLst>
          </a:blip>
          <a:srcRect/>
          <a:stretch>
            <a:fillRect/>
          </a:stretch>
        </p:blipFill>
        <p:spPr bwMode="auto">
          <a:xfrm>
            <a:off x="305001" y="6261154"/>
            <a:ext cx="1476375" cy="419100"/>
          </a:xfrm>
          <a:prstGeom prst="rect">
            <a:avLst/>
          </a:prstGeom>
          <a:noFill/>
        </p:spPr>
      </p:pic>
    </p:spTree>
    <p:custDataLst>
      <p:tags r:id="rId1"/>
    </p:custDataLst>
    <p:extLst>
      <p:ext uri="{BB962C8B-B14F-4D97-AF65-F5344CB8AC3E}">
        <p14:creationId xmlns:p14="http://schemas.microsoft.com/office/powerpoint/2010/main" val="1359317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805" y="773475"/>
            <a:ext cx="10508509" cy="1499616"/>
          </a:xfrm>
        </p:spPr>
        <p:txBody>
          <a:bodyPr>
            <a:normAutofit/>
          </a:bodyPr>
          <a:lstStyle/>
          <a:p>
            <a:r>
              <a:rPr lang="en-GB" dirty="0" err="1">
                <a:solidFill>
                  <a:schemeClr val="tx2"/>
                </a:solidFill>
              </a:rPr>
              <a:t>Scoprire</a:t>
            </a:r>
            <a:r>
              <a:rPr lang="en-GB" dirty="0">
                <a:solidFill>
                  <a:schemeClr val="tx2"/>
                </a:solidFill>
              </a:rPr>
              <a:t> se </a:t>
            </a:r>
            <a:r>
              <a:rPr lang="en-GB" dirty="0" err="1">
                <a:solidFill>
                  <a:schemeClr val="tx2"/>
                </a:solidFill>
              </a:rPr>
              <a:t>qualcuno</a:t>
            </a:r>
            <a:r>
              <a:rPr lang="en-GB" dirty="0">
                <a:solidFill>
                  <a:schemeClr val="tx2"/>
                </a:solidFill>
              </a:rPr>
              <a:t> </a:t>
            </a:r>
            <a:r>
              <a:rPr lang="en-GB" dirty="0" err="1">
                <a:solidFill>
                  <a:schemeClr val="tx2"/>
                </a:solidFill>
              </a:rPr>
              <a:t>sta</a:t>
            </a:r>
            <a:r>
              <a:rPr lang="en-GB" dirty="0">
                <a:solidFill>
                  <a:schemeClr val="tx2"/>
                </a:solidFill>
              </a:rPr>
              <a:t> </a:t>
            </a:r>
            <a:r>
              <a:rPr lang="en-GB" dirty="0" err="1">
                <a:solidFill>
                  <a:schemeClr val="tx2"/>
                </a:solidFill>
              </a:rPr>
              <a:t>mentendo</a:t>
            </a:r>
            <a:endParaRPr lang="en-GB" dirty="0">
              <a:solidFill>
                <a:schemeClr val="tx2"/>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241059" y="1918446"/>
            <a:ext cx="4934808" cy="4939554"/>
          </a:xfrm>
          <a:prstGeom prst="rect">
            <a:avLst/>
          </a:prstGeom>
        </p:spPr>
      </p:pic>
      <p:sp>
        <p:nvSpPr>
          <p:cNvPr id="6" name="Rectangle 5"/>
          <p:cNvSpPr/>
          <p:nvPr/>
        </p:nvSpPr>
        <p:spPr>
          <a:xfrm>
            <a:off x="1024127" y="2913221"/>
            <a:ext cx="4906275" cy="184665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endParaRPr lang="en-GB" b="1" dirty="0"/>
          </a:p>
          <a:p>
            <a:r>
              <a:rPr lang="en-GB" sz="2000" b="1" dirty="0" err="1"/>
              <a:t>Domanda</a:t>
            </a:r>
            <a:r>
              <a:rPr lang="en-GB" sz="2000" b="1" dirty="0"/>
              <a:t> per la </a:t>
            </a:r>
            <a:r>
              <a:rPr lang="en-GB" sz="2000" b="1" dirty="0" err="1"/>
              <a:t>discussione</a:t>
            </a:r>
            <a:r>
              <a:rPr lang="en-GB" sz="2000" b="1" dirty="0"/>
              <a:t>:</a:t>
            </a:r>
          </a:p>
          <a:p>
            <a:endParaRPr lang="en-GB" sz="2000" dirty="0"/>
          </a:p>
          <a:p>
            <a:r>
              <a:rPr lang="en-GB" sz="2000" dirty="0"/>
              <a:t>Come </a:t>
            </a:r>
            <a:r>
              <a:rPr lang="en-GB" sz="2000" dirty="0" err="1"/>
              <a:t>capire</a:t>
            </a:r>
            <a:r>
              <a:rPr lang="en-GB" sz="2000" dirty="0"/>
              <a:t> se </a:t>
            </a:r>
            <a:r>
              <a:rPr lang="en-GB" sz="2000" dirty="0" err="1"/>
              <a:t>qualcuno</a:t>
            </a:r>
            <a:r>
              <a:rPr lang="en-GB" sz="2000" dirty="0"/>
              <a:t> </a:t>
            </a:r>
            <a:r>
              <a:rPr lang="en-GB" sz="2000" dirty="0" err="1"/>
              <a:t>sta</a:t>
            </a:r>
            <a:r>
              <a:rPr lang="en-GB" sz="2000" dirty="0"/>
              <a:t> </a:t>
            </a:r>
            <a:r>
              <a:rPr lang="en-GB" sz="2000" dirty="0" err="1"/>
              <a:t>mentendo</a:t>
            </a:r>
            <a:r>
              <a:rPr lang="en-GB" sz="2000" dirty="0"/>
              <a:t>?</a:t>
            </a:r>
          </a:p>
          <a:p>
            <a:endParaRPr lang="en-GB" dirty="0"/>
          </a:p>
          <a:p>
            <a:endParaRPr lang="en-GB" dirty="0"/>
          </a:p>
        </p:txBody>
      </p:sp>
      <p:pic>
        <p:nvPicPr>
          <p:cNvPr id="5" name="Picture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
            <a:ext cx="12192000" cy="1030310"/>
          </a:xfrm>
          <a:prstGeom prst="rect">
            <a:avLst/>
          </a:prstGeom>
          <a:noFill/>
          <a:ln>
            <a:noFill/>
          </a:ln>
        </p:spPr>
      </p:pic>
      <p:pic>
        <p:nvPicPr>
          <p:cNvPr id="9" name="Bildobjekt 4">
            <a:extLst>
              <a:ext uri="{FF2B5EF4-FFF2-40B4-BE49-F238E27FC236}">
                <a16:creationId xmlns:a16="http://schemas.microsoft.com/office/drawing/2014/main" id="{3FC7AC6F-6CCD-4D0E-A9FD-631589BA96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11679" y="6014301"/>
            <a:ext cx="980321" cy="843699"/>
          </a:xfrm>
          <a:prstGeom prst="rect">
            <a:avLst/>
          </a:prstGeom>
        </p:spPr>
      </p:pic>
      <p:pic>
        <p:nvPicPr>
          <p:cNvPr id="10" name="Picture 3"/>
          <p:cNvPicPr/>
          <p:nvPr/>
        </p:nvPicPr>
        <p:blipFill>
          <a:blip r:embed="rId7">
            <a:extLst>
              <a:ext uri="{28A0092B-C50C-407E-A947-70E740481C1C}">
                <a14:useLocalDpi xmlns:a14="http://schemas.microsoft.com/office/drawing/2010/main" val="0"/>
              </a:ext>
            </a:extLst>
          </a:blip>
          <a:srcRect/>
          <a:stretch>
            <a:fillRect/>
          </a:stretch>
        </p:blipFill>
        <p:spPr bwMode="auto">
          <a:xfrm>
            <a:off x="305001" y="6261154"/>
            <a:ext cx="1476375" cy="419100"/>
          </a:xfrm>
          <a:prstGeom prst="rect">
            <a:avLst/>
          </a:prstGeom>
          <a:noFill/>
        </p:spPr>
      </p:pic>
    </p:spTree>
    <p:custDataLst>
      <p:tags r:id="rId1"/>
    </p:custDataLst>
    <p:extLst>
      <p:ext uri="{BB962C8B-B14F-4D97-AF65-F5344CB8AC3E}">
        <p14:creationId xmlns:p14="http://schemas.microsoft.com/office/powerpoint/2010/main" val="1150125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515" y="707201"/>
            <a:ext cx="10508509" cy="1499616"/>
          </a:xfrm>
        </p:spPr>
        <p:txBody>
          <a:bodyPr/>
          <a:lstStyle/>
          <a:p>
            <a:r>
              <a:rPr lang="en-GB" dirty="0" err="1">
                <a:solidFill>
                  <a:schemeClr val="tx2"/>
                </a:solidFill>
              </a:rPr>
              <a:t>Quando</a:t>
            </a:r>
            <a:r>
              <a:rPr lang="en-GB" dirty="0">
                <a:solidFill>
                  <a:schemeClr val="tx2"/>
                </a:solidFill>
              </a:rPr>
              <a:t> </a:t>
            </a:r>
            <a:r>
              <a:rPr lang="en-GB" dirty="0" err="1">
                <a:solidFill>
                  <a:schemeClr val="tx2"/>
                </a:solidFill>
              </a:rPr>
              <a:t>si</a:t>
            </a:r>
            <a:r>
              <a:rPr lang="en-GB" dirty="0">
                <a:solidFill>
                  <a:schemeClr val="tx2"/>
                </a:solidFill>
              </a:rPr>
              <a:t> dice </a:t>
            </a:r>
            <a:r>
              <a:rPr lang="en-GB" dirty="0" err="1">
                <a:solidFill>
                  <a:schemeClr val="tx2"/>
                </a:solidFill>
              </a:rPr>
              <a:t>una</a:t>
            </a:r>
            <a:r>
              <a:rPr lang="en-GB" dirty="0">
                <a:solidFill>
                  <a:schemeClr val="tx2"/>
                </a:solidFill>
              </a:rPr>
              <a:t> </a:t>
            </a:r>
            <a:r>
              <a:rPr lang="en-GB" dirty="0" err="1">
                <a:solidFill>
                  <a:schemeClr val="tx2"/>
                </a:solidFill>
              </a:rPr>
              <a:t>bugia</a:t>
            </a:r>
            <a:endParaRPr lang="en-GB" dirty="0">
              <a:solidFill>
                <a:schemeClr val="tx2"/>
              </a:solidFill>
            </a:endParaRPr>
          </a:p>
        </p:txBody>
      </p:sp>
      <p:sp>
        <p:nvSpPr>
          <p:cNvPr id="4" name="Rectangle 3"/>
          <p:cNvSpPr/>
          <p:nvPr/>
        </p:nvSpPr>
        <p:spPr>
          <a:xfrm>
            <a:off x="463688" y="1779386"/>
            <a:ext cx="6096000" cy="4616648"/>
          </a:xfrm>
          <a:prstGeom prst="rect">
            <a:avLst/>
          </a:prstGeom>
        </p:spPr>
        <p:txBody>
          <a:bodyPr>
            <a:spAutoFit/>
          </a:bodyPr>
          <a:lstStyle/>
          <a:p>
            <a:r>
              <a:rPr lang="en-GB" sz="1400" dirty="0" err="1"/>
              <a:t>Parlare</a:t>
            </a:r>
            <a:r>
              <a:rPr lang="en-GB" sz="1400" dirty="0"/>
              <a:t> </a:t>
            </a:r>
            <a:r>
              <a:rPr lang="en-GB" sz="1400" dirty="0" err="1"/>
              <a:t>velocemente</a:t>
            </a:r>
            <a:r>
              <a:rPr lang="en-GB" sz="1400" dirty="0"/>
              <a:t> e a voce </a:t>
            </a:r>
            <a:r>
              <a:rPr lang="en-GB" sz="1400" dirty="0" err="1"/>
              <a:t>alta</a:t>
            </a:r>
            <a:r>
              <a:rPr lang="en-GB" sz="1400" dirty="0"/>
              <a:t>. </a:t>
            </a:r>
            <a:r>
              <a:rPr lang="en-GB" sz="1400" dirty="0" err="1"/>
              <a:t>Emettere</a:t>
            </a:r>
            <a:r>
              <a:rPr lang="en-GB" sz="1400" dirty="0"/>
              <a:t> </a:t>
            </a:r>
            <a:r>
              <a:rPr lang="en-GB" sz="1400" dirty="0" err="1"/>
              <a:t>versi</a:t>
            </a:r>
            <a:r>
              <a:rPr lang="en-GB" sz="1400" dirty="0"/>
              <a:t> </a:t>
            </a:r>
            <a:r>
              <a:rPr lang="en-GB" sz="1400" dirty="0" err="1"/>
              <a:t>gutturali</a:t>
            </a:r>
            <a:endParaRPr lang="en-GB" sz="1400" dirty="0"/>
          </a:p>
          <a:p>
            <a:endParaRPr lang="en-GB" sz="1400" dirty="0"/>
          </a:p>
          <a:p>
            <a:r>
              <a:rPr lang="en-GB" sz="1400" dirty="0" err="1"/>
              <a:t>Ingoiare</a:t>
            </a:r>
            <a:r>
              <a:rPr lang="en-GB" sz="1400" dirty="0"/>
              <a:t> </a:t>
            </a:r>
            <a:r>
              <a:rPr lang="en-GB" sz="1400" dirty="0" err="1"/>
              <a:t>costantemente</a:t>
            </a:r>
            <a:r>
              <a:rPr lang="en-GB" sz="1400" dirty="0"/>
              <a:t>, </a:t>
            </a:r>
            <a:r>
              <a:rPr lang="en-GB" sz="1400" dirty="0" err="1"/>
              <a:t>tossire</a:t>
            </a:r>
            <a:r>
              <a:rPr lang="en-GB" sz="1400" dirty="0"/>
              <a:t> e </a:t>
            </a:r>
            <a:r>
              <a:rPr lang="en-GB" sz="1400" dirty="0" err="1"/>
              <a:t>schiarirsi</a:t>
            </a:r>
            <a:r>
              <a:rPr lang="en-GB" sz="1400" dirty="0"/>
              <a:t> la voce.</a:t>
            </a:r>
          </a:p>
          <a:p>
            <a:endParaRPr lang="en-GB" sz="1400" dirty="0"/>
          </a:p>
          <a:p>
            <a:r>
              <a:rPr lang="en-GB" sz="1400" dirty="0" err="1"/>
              <a:t>Leccarsi</a:t>
            </a:r>
            <a:r>
              <a:rPr lang="en-GB" sz="1400" dirty="0"/>
              <a:t> </a:t>
            </a:r>
            <a:r>
              <a:rPr lang="en-GB" sz="1400" dirty="0" err="1"/>
              <a:t>costantemente</a:t>
            </a:r>
            <a:r>
              <a:rPr lang="en-GB" sz="1400" dirty="0"/>
              <a:t> le </a:t>
            </a:r>
            <a:r>
              <a:rPr lang="en-GB" sz="1400" dirty="0" err="1"/>
              <a:t>labbra</a:t>
            </a:r>
            <a:endParaRPr lang="en-GB" sz="1400" dirty="0"/>
          </a:p>
          <a:p>
            <a:endParaRPr lang="en-GB" sz="1400" dirty="0"/>
          </a:p>
          <a:p>
            <a:r>
              <a:rPr lang="en-GB" sz="1400" dirty="0" err="1"/>
              <a:t>Sbattere</a:t>
            </a:r>
            <a:r>
              <a:rPr lang="en-GB" sz="1400" dirty="0"/>
              <a:t> </a:t>
            </a:r>
            <a:r>
              <a:rPr lang="en-GB" sz="1400" dirty="0" err="1"/>
              <a:t>ripetutamente</a:t>
            </a:r>
            <a:r>
              <a:rPr lang="en-GB" sz="1400" dirty="0"/>
              <a:t> le </a:t>
            </a:r>
            <a:r>
              <a:rPr lang="en-GB" sz="1400" dirty="0" err="1"/>
              <a:t>palpebre</a:t>
            </a:r>
            <a:endParaRPr lang="en-GB" sz="1400" dirty="0"/>
          </a:p>
          <a:p>
            <a:endParaRPr lang="en-GB" sz="1400" dirty="0"/>
          </a:p>
          <a:p>
            <a:r>
              <a:rPr lang="en-GB" sz="1400" dirty="0" err="1"/>
              <a:t>Braccia</a:t>
            </a:r>
            <a:r>
              <a:rPr lang="en-GB" sz="1400" dirty="0"/>
              <a:t> </a:t>
            </a:r>
            <a:r>
              <a:rPr lang="en-GB" sz="1400" dirty="0" err="1"/>
              <a:t>incrociate</a:t>
            </a:r>
            <a:r>
              <a:rPr lang="en-GB" sz="1400" dirty="0"/>
              <a:t> al </a:t>
            </a:r>
            <a:r>
              <a:rPr lang="en-GB" sz="1400" dirty="0" err="1"/>
              <a:t>livello</a:t>
            </a:r>
            <a:r>
              <a:rPr lang="en-GB" sz="1400" dirty="0"/>
              <a:t> del </a:t>
            </a:r>
            <a:r>
              <a:rPr lang="en-GB" sz="1400" dirty="0" err="1"/>
              <a:t>torace</a:t>
            </a:r>
            <a:endParaRPr lang="en-GB" sz="1400" dirty="0"/>
          </a:p>
          <a:p>
            <a:endParaRPr lang="en-GB" sz="1400" dirty="0"/>
          </a:p>
          <a:p>
            <a:r>
              <a:rPr lang="en-GB" sz="1400" dirty="0" err="1"/>
              <a:t>Massaggiarsi</a:t>
            </a:r>
            <a:r>
              <a:rPr lang="en-GB" sz="1400" dirty="0"/>
              <a:t> la </a:t>
            </a:r>
            <a:r>
              <a:rPr lang="en-GB" sz="1400" dirty="0" err="1"/>
              <a:t>gola</a:t>
            </a:r>
            <a:endParaRPr lang="en-GB" sz="1400" dirty="0"/>
          </a:p>
          <a:p>
            <a:endParaRPr lang="en-GB" sz="1400" dirty="0"/>
          </a:p>
          <a:p>
            <a:r>
              <a:rPr lang="en-GB" sz="1400" dirty="0" err="1"/>
              <a:t>Toccarsi</a:t>
            </a:r>
            <a:r>
              <a:rPr lang="en-GB" sz="1400" dirty="0"/>
              <a:t> </a:t>
            </a:r>
            <a:r>
              <a:rPr lang="en-GB" sz="1400" dirty="0" err="1"/>
              <a:t>costantemente</a:t>
            </a:r>
            <a:r>
              <a:rPr lang="en-GB" sz="1400" dirty="0"/>
              <a:t> </a:t>
            </a:r>
            <a:r>
              <a:rPr lang="en-GB" sz="1400" dirty="0" err="1"/>
              <a:t>il</a:t>
            </a:r>
            <a:r>
              <a:rPr lang="en-GB" sz="1400" dirty="0"/>
              <a:t> </a:t>
            </a:r>
            <a:r>
              <a:rPr lang="en-GB" sz="1400" dirty="0" err="1"/>
              <a:t>viso</a:t>
            </a:r>
            <a:r>
              <a:rPr lang="en-GB" sz="1400" dirty="0"/>
              <a:t>, in </a:t>
            </a:r>
            <a:r>
              <a:rPr lang="en-GB" sz="1400" dirty="0" err="1"/>
              <a:t>particolare</a:t>
            </a:r>
            <a:r>
              <a:rPr lang="en-GB" sz="1400" dirty="0"/>
              <a:t> </a:t>
            </a:r>
            <a:r>
              <a:rPr lang="en-GB" sz="1400" dirty="0" err="1"/>
              <a:t>coprirsi</a:t>
            </a:r>
            <a:r>
              <a:rPr lang="en-GB" sz="1400" dirty="0"/>
              <a:t> la </a:t>
            </a:r>
            <a:r>
              <a:rPr lang="en-GB" sz="1400" dirty="0" err="1"/>
              <a:t>bocca</a:t>
            </a:r>
            <a:r>
              <a:rPr lang="en-GB" sz="1400" dirty="0"/>
              <a:t>, </a:t>
            </a:r>
            <a:r>
              <a:rPr lang="en-GB" sz="1400" dirty="0" err="1"/>
              <a:t>il</a:t>
            </a:r>
            <a:r>
              <a:rPr lang="en-GB" sz="1400" dirty="0"/>
              <a:t> </a:t>
            </a:r>
            <a:r>
              <a:rPr lang="en-GB" sz="1400" dirty="0" err="1"/>
              <a:t>naso</a:t>
            </a:r>
            <a:r>
              <a:rPr lang="en-GB" sz="1400" dirty="0"/>
              <a:t> o le </a:t>
            </a:r>
            <a:r>
              <a:rPr lang="en-GB" sz="1400" dirty="0" err="1"/>
              <a:t>orecchie</a:t>
            </a:r>
            <a:endParaRPr lang="en-GB" sz="1400" dirty="0"/>
          </a:p>
          <a:p>
            <a:endParaRPr lang="en-GB" sz="1400" dirty="0"/>
          </a:p>
          <a:p>
            <a:r>
              <a:rPr lang="en-GB" sz="1400" dirty="0" err="1"/>
              <a:t>Grattarsi</a:t>
            </a:r>
            <a:r>
              <a:rPr lang="en-GB" sz="1400" dirty="0"/>
              <a:t> la </a:t>
            </a:r>
            <a:r>
              <a:rPr lang="en-GB" sz="1400" dirty="0" err="1"/>
              <a:t>testa</a:t>
            </a:r>
            <a:r>
              <a:rPr lang="en-GB" sz="1400" dirty="0"/>
              <a:t> o </a:t>
            </a:r>
            <a:r>
              <a:rPr lang="en-GB" sz="1400" dirty="0" err="1"/>
              <a:t>dietro</a:t>
            </a:r>
            <a:r>
              <a:rPr lang="en-GB" sz="1400" dirty="0"/>
              <a:t> al </a:t>
            </a:r>
            <a:r>
              <a:rPr lang="en-GB" sz="1400" dirty="0" err="1"/>
              <a:t>collo</a:t>
            </a:r>
            <a:endParaRPr lang="en-GB" sz="1400" dirty="0"/>
          </a:p>
          <a:p>
            <a:endParaRPr lang="en-GB" sz="1400" dirty="0"/>
          </a:p>
          <a:p>
            <a:r>
              <a:rPr lang="en-GB" sz="1400" dirty="0" err="1"/>
              <a:t>Tamburellare</a:t>
            </a:r>
            <a:r>
              <a:rPr lang="en-GB" sz="1400" dirty="0"/>
              <a:t> con la </a:t>
            </a:r>
            <a:r>
              <a:rPr lang="en-GB" sz="1400" dirty="0" err="1"/>
              <a:t>mano</a:t>
            </a:r>
            <a:r>
              <a:rPr lang="en-GB" sz="1400" dirty="0"/>
              <a:t> o </a:t>
            </a:r>
            <a:r>
              <a:rPr lang="en-GB" sz="1400" dirty="0" err="1"/>
              <a:t>il</a:t>
            </a:r>
            <a:r>
              <a:rPr lang="en-GB" sz="1400" dirty="0"/>
              <a:t> </a:t>
            </a:r>
            <a:r>
              <a:rPr lang="en-GB" sz="1400" dirty="0" err="1"/>
              <a:t>piede</a:t>
            </a:r>
            <a:endParaRPr lang="en-GB" sz="1400" dirty="0"/>
          </a:p>
          <a:p>
            <a:endParaRPr lang="en-GB" sz="1400" dirty="0"/>
          </a:p>
          <a:p>
            <a:r>
              <a:rPr lang="en-GB" sz="1400" dirty="0" err="1"/>
              <a:t>Tendenza</a:t>
            </a:r>
            <a:r>
              <a:rPr lang="en-GB" sz="1400" dirty="0"/>
              <a:t> a </a:t>
            </a:r>
            <a:r>
              <a:rPr lang="en-GB" sz="1400" dirty="0" err="1"/>
              <a:t>guardare</a:t>
            </a:r>
            <a:r>
              <a:rPr lang="en-GB" sz="1400" dirty="0"/>
              <a:t> in basso e ad </a:t>
            </a:r>
            <a:r>
              <a:rPr lang="en-GB" sz="1400" dirty="0" err="1"/>
              <a:t>alzare</a:t>
            </a:r>
            <a:r>
              <a:rPr lang="en-GB" sz="1400" dirty="0"/>
              <a:t> le </a:t>
            </a:r>
            <a:r>
              <a:rPr lang="en-GB" sz="1400" dirty="0" err="1"/>
              <a:t>spalle</a:t>
            </a:r>
            <a:endParaRPr lang="en-GB" sz="1400" dirty="0"/>
          </a:p>
          <a:p>
            <a:endParaRPr lang="en-GB" sz="1400" dirty="0"/>
          </a:p>
          <a:p>
            <a:r>
              <a:rPr lang="en-GB" sz="1400" dirty="0" err="1"/>
              <a:t>Muoversi</a:t>
            </a:r>
            <a:r>
              <a:rPr lang="en-GB" sz="1400" dirty="0"/>
              <a:t> e </a:t>
            </a:r>
            <a:r>
              <a:rPr lang="en-GB" sz="1400" dirty="0" err="1"/>
              <a:t>cambiare</a:t>
            </a:r>
            <a:r>
              <a:rPr lang="en-GB" sz="1400" dirty="0"/>
              <a:t> </a:t>
            </a:r>
            <a:r>
              <a:rPr lang="en-GB" sz="1400" dirty="0" err="1"/>
              <a:t>posizione</a:t>
            </a:r>
            <a:r>
              <a:rPr lang="en-GB" sz="1400" dirty="0"/>
              <a:t> </a:t>
            </a:r>
            <a:r>
              <a:rPr lang="en-GB" sz="1400" dirty="0" err="1"/>
              <a:t>costantemente</a:t>
            </a:r>
            <a:endParaRPr lang="en-GB" sz="1400"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490109" y="1796510"/>
            <a:ext cx="2319567" cy="2039815"/>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974341" y="1775817"/>
            <a:ext cx="1526187" cy="2081200"/>
          </a:xfrm>
          <a:prstGeom prst="rect">
            <a:avLst/>
          </a:prstGeom>
          <a:ln>
            <a:solidFill>
              <a:schemeClr val="bg1">
                <a:lumMod val="85000"/>
              </a:schemeClr>
            </a:solidFill>
          </a:ln>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186" b="-1310"/>
          <a:stretch/>
        </p:blipFill>
        <p:spPr>
          <a:xfrm>
            <a:off x="6486395" y="3949004"/>
            <a:ext cx="1517302" cy="2304972"/>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095910" y="3995601"/>
            <a:ext cx="1972015" cy="2258375"/>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10269414" y="3995601"/>
            <a:ext cx="1263733" cy="2258375"/>
          </a:xfrm>
          <a:prstGeom prst="rect">
            <a:avLst/>
          </a:prstGeom>
          <a:ln>
            <a:solidFill>
              <a:schemeClr val="bg1">
                <a:lumMod val="85000"/>
              </a:schemeClr>
            </a:solidFill>
          </a:ln>
        </p:spPr>
      </p:pic>
      <p:pic>
        <p:nvPicPr>
          <p:cNvPr id="10" name="Picture 9"/>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1"/>
            <a:ext cx="12192000" cy="1030310"/>
          </a:xfrm>
          <a:prstGeom prst="rect">
            <a:avLst/>
          </a:prstGeom>
          <a:noFill/>
          <a:ln>
            <a:noFill/>
          </a:ln>
        </p:spPr>
      </p:pic>
      <p:pic>
        <p:nvPicPr>
          <p:cNvPr id="11" name="Bildobjekt 4">
            <a:extLst>
              <a:ext uri="{FF2B5EF4-FFF2-40B4-BE49-F238E27FC236}">
                <a16:creationId xmlns:a16="http://schemas.microsoft.com/office/drawing/2014/main" id="{3FC7AC6F-6CCD-4D0E-A9FD-631589BA96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11679" y="6014301"/>
            <a:ext cx="980321" cy="843699"/>
          </a:xfrm>
          <a:prstGeom prst="rect">
            <a:avLst/>
          </a:prstGeom>
        </p:spPr>
      </p:pic>
      <p:pic>
        <p:nvPicPr>
          <p:cNvPr id="12" name="Picture 3"/>
          <p:cNvPicPr/>
          <p:nvPr/>
        </p:nvPicPr>
        <p:blipFill>
          <a:blip r:embed="rId11">
            <a:extLst>
              <a:ext uri="{28A0092B-C50C-407E-A947-70E740481C1C}">
                <a14:useLocalDpi xmlns:a14="http://schemas.microsoft.com/office/drawing/2010/main" val="0"/>
              </a:ext>
            </a:extLst>
          </a:blip>
          <a:srcRect/>
          <a:stretch>
            <a:fillRect/>
          </a:stretch>
        </p:blipFill>
        <p:spPr bwMode="auto">
          <a:xfrm>
            <a:off x="80884" y="6377596"/>
            <a:ext cx="1476375" cy="419100"/>
          </a:xfrm>
          <a:prstGeom prst="rect">
            <a:avLst/>
          </a:prstGeom>
          <a:noFill/>
        </p:spPr>
      </p:pic>
    </p:spTree>
    <p:custDataLst>
      <p:tags r:id="rId1"/>
    </p:custDataLst>
    <p:extLst>
      <p:ext uri="{BB962C8B-B14F-4D97-AF65-F5344CB8AC3E}">
        <p14:creationId xmlns:p14="http://schemas.microsoft.com/office/powerpoint/2010/main" val="1380583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Occhi</a:t>
            </a:r>
            <a:r>
              <a:rPr lang="en-GB" dirty="0"/>
              <a:t> </a:t>
            </a:r>
            <a:r>
              <a:rPr lang="en-GB" dirty="0" err="1"/>
              <a:t>che</a:t>
            </a:r>
            <a:r>
              <a:rPr lang="en-GB" dirty="0"/>
              <a:t> </a:t>
            </a:r>
            <a:r>
              <a:rPr lang="en-GB" dirty="0" err="1"/>
              <a:t>mentono</a:t>
            </a:r>
            <a:endParaRPr lang="en-GB"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67283" y="2612366"/>
            <a:ext cx="2698661" cy="1350390"/>
          </a:xfrm>
          <a:prstGeom prst="ellipse">
            <a:avLst/>
          </a:prstGeom>
          <a:ln w="63500" cap="rnd">
            <a:noFill/>
          </a:ln>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067283" y="5213724"/>
            <a:ext cx="2609114" cy="1280206"/>
          </a:xfrm>
          <a:prstGeom prst="ellipse">
            <a:avLst/>
          </a:prstGeom>
          <a:ln w="63500" cap="rnd">
            <a:noFill/>
          </a:ln>
          <a:effec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430200" y="5362902"/>
            <a:ext cx="2743510" cy="1311167"/>
          </a:xfrm>
          <a:prstGeom prst="ellipse">
            <a:avLst/>
          </a:prstGeom>
          <a:ln w="63500" cap="rnd">
            <a:noFill/>
          </a:ln>
          <a:effectLst/>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438145" y="2565403"/>
            <a:ext cx="2779707" cy="1323000"/>
          </a:xfrm>
          <a:prstGeom prst="ellipse">
            <a:avLst/>
          </a:prstGeom>
          <a:ln w="63500" cap="rnd">
            <a:noFill/>
          </a:ln>
          <a:effectLst/>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2067283" y="4029168"/>
            <a:ext cx="2643903" cy="1141054"/>
          </a:xfrm>
          <a:prstGeom prst="ellipse">
            <a:avLst/>
          </a:prstGeom>
          <a:ln w="63500" cap="rnd">
            <a:noFill/>
          </a:ln>
          <a:effectLst/>
        </p:spPr>
      </p:pic>
      <p:pic>
        <p:nvPicPr>
          <p:cNvPr id="8" name="Picture 7"/>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403525" y="3971809"/>
            <a:ext cx="2743510" cy="1325040"/>
          </a:xfrm>
          <a:prstGeom prst="ellipse">
            <a:avLst/>
          </a:prstGeom>
          <a:ln w="63500" cap="rnd">
            <a:noFill/>
          </a:ln>
          <a:effectLst/>
        </p:spPr>
      </p:pic>
      <p:sp>
        <p:nvSpPr>
          <p:cNvPr id="9" name="TextBox 8"/>
          <p:cNvSpPr txBox="1"/>
          <p:nvPr/>
        </p:nvSpPr>
        <p:spPr>
          <a:xfrm>
            <a:off x="10298239" y="5533950"/>
            <a:ext cx="1820072" cy="369332"/>
          </a:xfrm>
          <a:prstGeom prst="rect">
            <a:avLst/>
          </a:prstGeom>
          <a:noFill/>
        </p:spPr>
        <p:txBody>
          <a:bodyPr wrap="square" rtlCol="0">
            <a:spAutoFit/>
          </a:bodyPr>
          <a:lstStyle/>
          <a:p>
            <a:r>
              <a:rPr lang="en-GB" dirty="0" err="1">
                <a:solidFill>
                  <a:schemeClr val="accent5">
                    <a:lumMod val="75000"/>
                  </a:schemeClr>
                </a:solidFill>
              </a:rPr>
              <a:t>Parlare</a:t>
            </a:r>
            <a:r>
              <a:rPr lang="en-GB" dirty="0">
                <a:solidFill>
                  <a:schemeClr val="accent5">
                    <a:lumMod val="75000"/>
                  </a:schemeClr>
                </a:solidFill>
              </a:rPr>
              <a:t> </a:t>
            </a:r>
            <a:r>
              <a:rPr lang="en-GB" dirty="0" err="1">
                <a:solidFill>
                  <a:schemeClr val="accent5">
                    <a:lumMod val="75000"/>
                  </a:schemeClr>
                </a:solidFill>
              </a:rPr>
              <a:t>tra</a:t>
            </a:r>
            <a:r>
              <a:rPr lang="en-GB" dirty="0">
                <a:solidFill>
                  <a:schemeClr val="accent5">
                    <a:lumMod val="75000"/>
                  </a:schemeClr>
                </a:solidFill>
              </a:rPr>
              <a:t> </a:t>
            </a:r>
            <a:r>
              <a:rPr lang="en-GB" dirty="0" err="1">
                <a:solidFill>
                  <a:schemeClr val="accent5">
                    <a:lumMod val="75000"/>
                  </a:schemeClr>
                </a:solidFill>
              </a:rPr>
              <a:t>sè</a:t>
            </a:r>
            <a:endParaRPr lang="en-GB" dirty="0">
              <a:solidFill>
                <a:schemeClr val="accent5">
                  <a:lumMod val="75000"/>
                </a:schemeClr>
              </a:solidFill>
            </a:endParaRPr>
          </a:p>
        </p:txBody>
      </p:sp>
      <p:sp>
        <p:nvSpPr>
          <p:cNvPr id="11" name="TextBox 10"/>
          <p:cNvSpPr txBox="1"/>
          <p:nvPr/>
        </p:nvSpPr>
        <p:spPr>
          <a:xfrm>
            <a:off x="10298239" y="4207599"/>
            <a:ext cx="1820072" cy="646331"/>
          </a:xfrm>
          <a:prstGeom prst="rect">
            <a:avLst/>
          </a:prstGeom>
          <a:noFill/>
        </p:spPr>
        <p:txBody>
          <a:bodyPr wrap="square" rtlCol="0">
            <a:spAutoFit/>
          </a:bodyPr>
          <a:lstStyle/>
          <a:p>
            <a:r>
              <a:rPr lang="en-GB" dirty="0" err="1">
                <a:solidFill>
                  <a:schemeClr val="accent5">
                    <a:lumMod val="75000"/>
                  </a:schemeClr>
                </a:solidFill>
              </a:rPr>
              <a:t>Ricordare</a:t>
            </a:r>
            <a:r>
              <a:rPr lang="en-GB" dirty="0">
                <a:solidFill>
                  <a:schemeClr val="accent5">
                    <a:lumMod val="75000"/>
                  </a:schemeClr>
                </a:solidFill>
              </a:rPr>
              <a:t> un </a:t>
            </a:r>
            <a:r>
              <a:rPr lang="en-GB" dirty="0" err="1">
                <a:solidFill>
                  <a:schemeClr val="accent5">
                    <a:lumMod val="75000"/>
                  </a:schemeClr>
                </a:solidFill>
              </a:rPr>
              <a:t>suono</a:t>
            </a:r>
            <a:endParaRPr lang="en-GB" dirty="0">
              <a:solidFill>
                <a:schemeClr val="accent5">
                  <a:lumMod val="75000"/>
                </a:schemeClr>
              </a:solidFill>
            </a:endParaRPr>
          </a:p>
        </p:txBody>
      </p:sp>
      <p:sp>
        <p:nvSpPr>
          <p:cNvPr id="12" name="TextBox 11"/>
          <p:cNvSpPr txBox="1"/>
          <p:nvPr/>
        </p:nvSpPr>
        <p:spPr>
          <a:xfrm>
            <a:off x="10298239" y="2724741"/>
            <a:ext cx="1820072" cy="646331"/>
          </a:xfrm>
          <a:prstGeom prst="rect">
            <a:avLst/>
          </a:prstGeom>
          <a:noFill/>
        </p:spPr>
        <p:txBody>
          <a:bodyPr wrap="square" rtlCol="0">
            <a:spAutoFit/>
          </a:bodyPr>
          <a:lstStyle/>
          <a:p>
            <a:r>
              <a:rPr lang="en-GB" dirty="0" err="1">
                <a:solidFill>
                  <a:schemeClr val="accent5">
                    <a:lumMod val="75000"/>
                  </a:schemeClr>
                </a:solidFill>
              </a:rPr>
              <a:t>Evocare</a:t>
            </a:r>
            <a:r>
              <a:rPr lang="en-GB" dirty="0">
                <a:solidFill>
                  <a:schemeClr val="accent5">
                    <a:lumMod val="75000"/>
                  </a:schemeClr>
                </a:solidFill>
              </a:rPr>
              <a:t> </a:t>
            </a:r>
            <a:r>
              <a:rPr lang="en-GB" dirty="0" err="1">
                <a:solidFill>
                  <a:schemeClr val="accent5">
                    <a:lumMod val="75000"/>
                  </a:schemeClr>
                </a:solidFill>
              </a:rPr>
              <a:t>un’immagine</a:t>
            </a:r>
            <a:endParaRPr lang="en-GB" dirty="0">
              <a:solidFill>
                <a:schemeClr val="accent5">
                  <a:lumMod val="75000"/>
                </a:schemeClr>
              </a:solidFill>
            </a:endParaRPr>
          </a:p>
        </p:txBody>
      </p:sp>
      <p:sp>
        <p:nvSpPr>
          <p:cNvPr id="13" name="TextBox 12"/>
          <p:cNvSpPr txBox="1"/>
          <p:nvPr/>
        </p:nvSpPr>
        <p:spPr>
          <a:xfrm>
            <a:off x="130627" y="5400269"/>
            <a:ext cx="1820072" cy="923330"/>
          </a:xfrm>
          <a:prstGeom prst="rect">
            <a:avLst/>
          </a:prstGeom>
          <a:noFill/>
        </p:spPr>
        <p:txBody>
          <a:bodyPr wrap="square" rtlCol="0">
            <a:spAutoFit/>
          </a:bodyPr>
          <a:lstStyle/>
          <a:p>
            <a:pPr algn="r"/>
            <a:r>
              <a:rPr lang="en-GB" dirty="0" err="1">
                <a:solidFill>
                  <a:schemeClr val="accent4">
                    <a:lumMod val="75000"/>
                  </a:schemeClr>
                </a:solidFill>
              </a:rPr>
              <a:t>Ricordare</a:t>
            </a:r>
            <a:r>
              <a:rPr lang="en-GB" dirty="0">
                <a:solidFill>
                  <a:schemeClr val="accent4">
                    <a:lumMod val="75000"/>
                  </a:schemeClr>
                </a:solidFill>
              </a:rPr>
              <a:t> </a:t>
            </a:r>
            <a:r>
              <a:rPr lang="en-GB" dirty="0" err="1">
                <a:solidFill>
                  <a:schemeClr val="accent4">
                    <a:lumMod val="75000"/>
                  </a:schemeClr>
                </a:solidFill>
              </a:rPr>
              <a:t>sentimenti</a:t>
            </a:r>
            <a:r>
              <a:rPr lang="en-GB" dirty="0">
                <a:solidFill>
                  <a:schemeClr val="accent4">
                    <a:lumMod val="75000"/>
                  </a:schemeClr>
                </a:solidFill>
              </a:rPr>
              <a:t> e </a:t>
            </a:r>
            <a:r>
              <a:rPr lang="en-GB" dirty="0" err="1">
                <a:solidFill>
                  <a:schemeClr val="accent4">
                    <a:lumMod val="75000"/>
                  </a:schemeClr>
                </a:solidFill>
              </a:rPr>
              <a:t>sensazioni</a:t>
            </a:r>
            <a:endParaRPr lang="en-GB" dirty="0">
              <a:solidFill>
                <a:schemeClr val="accent4">
                  <a:lumMod val="75000"/>
                </a:schemeClr>
              </a:solidFill>
            </a:endParaRPr>
          </a:p>
        </p:txBody>
      </p:sp>
      <p:sp>
        <p:nvSpPr>
          <p:cNvPr id="14" name="TextBox 13"/>
          <p:cNvSpPr txBox="1"/>
          <p:nvPr/>
        </p:nvSpPr>
        <p:spPr>
          <a:xfrm>
            <a:off x="94202" y="4080468"/>
            <a:ext cx="1820072" cy="646331"/>
          </a:xfrm>
          <a:prstGeom prst="rect">
            <a:avLst/>
          </a:prstGeom>
          <a:noFill/>
        </p:spPr>
        <p:txBody>
          <a:bodyPr wrap="square" rtlCol="0">
            <a:spAutoFit/>
          </a:bodyPr>
          <a:lstStyle/>
          <a:p>
            <a:pPr algn="r"/>
            <a:r>
              <a:rPr lang="en-GB" dirty="0" err="1">
                <a:solidFill>
                  <a:schemeClr val="accent4">
                    <a:lumMod val="75000"/>
                  </a:schemeClr>
                </a:solidFill>
              </a:rPr>
              <a:t>Immaginare</a:t>
            </a:r>
            <a:r>
              <a:rPr lang="en-GB" dirty="0">
                <a:solidFill>
                  <a:schemeClr val="accent4">
                    <a:lumMod val="75000"/>
                  </a:schemeClr>
                </a:solidFill>
              </a:rPr>
              <a:t> un </a:t>
            </a:r>
            <a:r>
              <a:rPr lang="en-GB" dirty="0" err="1">
                <a:solidFill>
                  <a:schemeClr val="accent4">
                    <a:lumMod val="75000"/>
                  </a:schemeClr>
                </a:solidFill>
              </a:rPr>
              <a:t>suono</a:t>
            </a:r>
            <a:endParaRPr lang="en-GB" dirty="0">
              <a:solidFill>
                <a:schemeClr val="accent4">
                  <a:lumMod val="75000"/>
                </a:schemeClr>
              </a:solidFill>
            </a:endParaRPr>
          </a:p>
        </p:txBody>
      </p:sp>
      <p:sp>
        <p:nvSpPr>
          <p:cNvPr id="15" name="TextBox 14"/>
          <p:cNvSpPr txBox="1"/>
          <p:nvPr/>
        </p:nvSpPr>
        <p:spPr>
          <a:xfrm>
            <a:off x="94202" y="2794064"/>
            <a:ext cx="1820072" cy="646331"/>
          </a:xfrm>
          <a:prstGeom prst="rect">
            <a:avLst/>
          </a:prstGeom>
          <a:noFill/>
        </p:spPr>
        <p:txBody>
          <a:bodyPr wrap="square" rtlCol="0">
            <a:spAutoFit/>
          </a:bodyPr>
          <a:lstStyle/>
          <a:p>
            <a:pPr algn="r"/>
            <a:r>
              <a:rPr lang="en-GB" dirty="0" err="1">
                <a:solidFill>
                  <a:schemeClr val="accent4">
                    <a:lumMod val="75000"/>
                  </a:schemeClr>
                </a:solidFill>
              </a:rPr>
              <a:t>Sognare</a:t>
            </a:r>
            <a:r>
              <a:rPr lang="en-GB" dirty="0">
                <a:solidFill>
                  <a:schemeClr val="accent4">
                    <a:lumMod val="75000"/>
                  </a:schemeClr>
                </a:solidFill>
              </a:rPr>
              <a:t> </a:t>
            </a:r>
            <a:r>
              <a:rPr lang="en-GB" dirty="0" err="1">
                <a:solidFill>
                  <a:schemeClr val="accent4">
                    <a:lumMod val="75000"/>
                  </a:schemeClr>
                </a:solidFill>
              </a:rPr>
              <a:t>un’immagine</a:t>
            </a:r>
            <a:endParaRPr lang="en-GB" dirty="0">
              <a:solidFill>
                <a:schemeClr val="accent4">
                  <a:lumMod val="75000"/>
                </a:schemeClr>
              </a:solidFill>
            </a:endParaRPr>
          </a:p>
        </p:txBody>
      </p:sp>
      <p:sp>
        <p:nvSpPr>
          <p:cNvPr id="16" name="Rectangle 15"/>
          <p:cNvSpPr/>
          <p:nvPr/>
        </p:nvSpPr>
        <p:spPr>
          <a:xfrm>
            <a:off x="480281" y="1797342"/>
            <a:ext cx="4283623" cy="738664"/>
          </a:xfrm>
          <a:prstGeom prst="rect">
            <a:avLst/>
          </a:prstGeom>
        </p:spPr>
        <p:txBody>
          <a:bodyPr wrap="square">
            <a:spAutoFit/>
          </a:bodyPr>
          <a:lstStyle/>
          <a:p>
            <a:pPr algn="r"/>
            <a:r>
              <a:rPr lang="it-IT" sz="1400" dirty="0">
                <a:solidFill>
                  <a:schemeClr val="accent4">
                    <a:lumMod val="50000"/>
                  </a:schemeClr>
                </a:solidFill>
              </a:rPr>
              <a:t>Uno sguardo alla sinistra dell'osservatore di solito rivela un processo creativo, quando qualcuno sta </a:t>
            </a:r>
            <a:r>
              <a:rPr lang="it-IT" sz="1400" b="1" dirty="0">
                <a:solidFill>
                  <a:schemeClr val="accent4">
                    <a:lumMod val="50000"/>
                  </a:schemeClr>
                </a:solidFill>
              </a:rPr>
              <a:t>"inventando" fatti o mentendo</a:t>
            </a:r>
            <a:r>
              <a:rPr lang="en-GB" sz="1400" b="1" dirty="0">
                <a:solidFill>
                  <a:schemeClr val="accent4">
                    <a:lumMod val="50000"/>
                  </a:schemeClr>
                </a:solidFill>
              </a:rPr>
              <a:t>.</a:t>
            </a:r>
          </a:p>
        </p:txBody>
      </p:sp>
      <p:sp>
        <p:nvSpPr>
          <p:cNvPr id="17" name="Rectangle 16"/>
          <p:cNvSpPr/>
          <p:nvPr/>
        </p:nvSpPr>
        <p:spPr>
          <a:xfrm>
            <a:off x="7358389" y="1814761"/>
            <a:ext cx="4221496" cy="523220"/>
          </a:xfrm>
          <a:prstGeom prst="rect">
            <a:avLst/>
          </a:prstGeom>
        </p:spPr>
        <p:txBody>
          <a:bodyPr wrap="square">
            <a:spAutoFit/>
          </a:bodyPr>
          <a:lstStyle/>
          <a:p>
            <a:r>
              <a:rPr lang="en-GB" sz="1400" dirty="0">
                <a:solidFill>
                  <a:schemeClr val="accent5">
                    <a:lumMod val="50000"/>
                  </a:schemeClr>
                </a:solidFill>
              </a:rPr>
              <a:t>Uno </a:t>
            </a:r>
            <a:r>
              <a:rPr lang="en-GB" sz="1400" dirty="0" err="1">
                <a:solidFill>
                  <a:schemeClr val="accent5">
                    <a:lumMod val="50000"/>
                  </a:schemeClr>
                </a:solidFill>
              </a:rPr>
              <a:t>sguardo</a:t>
            </a:r>
            <a:r>
              <a:rPr lang="en-GB" sz="1400" dirty="0">
                <a:solidFill>
                  <a:schemeClr val="accent5">
                    <a:lumMod val="50000"/>
                  </a:schemeClr>
                </a:solidFill>
              </a:rPr>
              <a:t> </a:t>
            </a:r>
            <a:r>
              <a:rPr lang="en-GB" sz="1400" dirty="0" err="1">
                <a:solidFill>
                  <a:schemeClr val="accent5">
                    <a:lumMod val="50000"/>
                  </a:schemeClr>
                </a:solidFill>
              </a:rPr>
              <a:t>alla</a:t>
            </a:r>
            <a:r>
              <a:rPr lang="en-GB" sz="1400" dirty="0">
                <a:solidFill>
                  <a:schemeClr val="accent5">
                    <a:lumMod val="50000"/>
                  </a:schemeClr>
                </a:solidFill>
              </a:rPr>
              <a:t> </a:t>
            </a:r>
            <a:r>
              <a:rPr lang="en-GB" sz="1400" dirty="0" err="1">
                <a:solidFill>
                  <a:schemeClr val="accent5">
                    <a:lumMod val="50000"/>
                  </a:schemeClr>
                </a:solidFill>
              </a:rPr>
              <a:t>destra</a:t>
            </a:r>
            <a:r>
              <a:rPr lang="en-GB" sz="1400" dirty="0">
                <a:solidFill>
                  <a:schemeClr val="accent5">
                    <a:lumMod val="50000"/>
                  </a:schemeClr>
                </a:solidFill>
              </a:rPr>
              <a:t> </a:t>
            </a:r>
            <a:r>
              <a:rPr lang="en-GB" sz="1400" dirty="0" err="1">
                <a:solidFill>
                  <a:schemeClr val="accent5">
                    <a:lumMod val="50000"/>
                  </a:schemeClr>
                </a:solidFill>
              </a:rPr>
              <a:t>dell’osservatore</a:t>
            </a:r>
            <a:r>
              <a:rPr lang="en-GB" sz="1400" dirty="0">
                <a:solidFill>
                  <a:schemeClr val="accent5">
                    <a:lumMod val="50000"/>
                  </a:schemeClr>
                </a:solidFill>
              </a:rPr>
              <a:t> </a:t>
            </a:r>
            <a:r>
              <a:rPr lang="en-GB" sz="1400" dirty="0" err="1">
                <a:solidFill>
                  <a:schemeClr val="accent5">
                    <a:lumMod val="50000"/>
                  </a:schemeClr>
                </a:solidFill>
              </a:rPr>
              <a:t>rivela</a:t>
            </a:r>
            <a:r>
              <a:rPr lang="en-GB" sz="1400" dirty="0">
                <a:solidFill>
                  <a:schemeClr val="accent5">
                    <a:lumMod val="50000"/>
                  </a:schemeClr>
                </a:solidFill>
              </a:rPr>
              <a:t> </a:t>
            </a:r>
            <a:r>
              <a:rPr lang="en-GB" sz="1400" dirty="0" err="1">
                <a:solidFill>
                  <a:schemeClr val="accent5">
                    <a:lumMod val="50000"/>
                  </a:schemeClr>
                </a:solidFill>
              </a:rPr>
              <a:t>che</a:t>
            </a:r>
            <a:r>
              <a:rPr lang="en-GB" sz="1400" dirty="0">
                <a:solidFill>
                  <a:schemeClr val="accent5">
                    <a:lumMod val="50000"/>
                  </a:schemeClr>
                </a:solidFill>
              </a:rPr>
              <a:t> </a:t>
            </a:r>
            <a:r>
              <a:rPr lang="en-GB" sz="1400" dirty="0" err="1">
                <a:solidFill>
                  <a:schemeClr val="accent5">
                    <a:lumMod val="50000"/>
                  </a:schemeClr>
                </a:solidFill>
              </a:rPr>
              <a:t>il</a:t>
            </a:r>
            <a:r>
              <a:rPr lang="en-GB" sz="1400" dirty="0">
                <a:solidFill>
                  <a:schemeClr val="accent5">
                    <a:lumMod val="50000"/>
                  </a:schemeClr>
                </a:solidFill>
              </a:rPr>
              <a:t> </a:t>
            </a:r>
            <a:r>
              <a:rPr lang="en-GB" sz="1400" dirty="0" err="1">
                <a:solidFill>
                  <a:schemeClr val="accent5">
                    <a:lumMod val="50000"/>
                  </a:schemeClr>
                </a:solidFill>
              </a:rPr>
              <a:t>soggetto</a:t>
            </a:r>
            <a:r>
              <a:rPr lang="en-GB" sz="1400" dirty="0">
                <a:solidFill>
                  <a:schemeClr val="accent5">
                    <a:lumMod val="50000"/>
                  </a:schemeClr>
                </a:solidFill>
              </a:rPr>
              <a:t> </a:t>
            </a:r>
            <a:r>
              <a:rPr lang="en-GB" sz="1400" dirty="0" err="1">
                <a:solidFill>
                  <a:schemeClr val="accent5">
                    <a:lumMod val="50000"/>
                  </a:schemeClr>
                </a:solidFill>
              </a:rPr>
              <a:t>sta</a:t>
            </a:r>
            <a:r>
              <a:rPr lang="en-GB" sz="1400" dirty="0">
                <a:solidFill>
                  <a:schemeClr val="accent5">
                    <a:lumMod val="50000"/>
                  </a:schemeClr>
                </a:solidFill>
              </a:rPr>
              <a:t> </a:t>
            </a:r>
            <a:r>
              <a:rPr lang="en-GB" sz="1400" b="1" dirty="0" err="1">
                <a:solidFill>
                  <a:schemeClr val="accent5">
                    <a:lumMod val="50000"/>
                  </a:schemeClr>
                </a:solidFill>
              </a:rPr>
              <a:t>ricordando</a:t>
            </a:r>
            <a:r>
              <a:rPr lang="en-GB" sz="1400" b="1" dirty="0">
                <a:solidFill>
                  <a:schemeClr val="accent5">
                    <a:lumMod val="50000"/>
                  </a:schemeClr>
                </a:solidFill>
              </a:rPr>
              <a:t> </a:t>
            </a:r>
            <a:r>
              <a:rPr lang="en-GB" sz="1400" b="1" dirty="0" err="1">
                <a:solidFill>
                  <a:schemeClr val="accent5">
                    <a:lumMod val="50000"/>
                  </a:schemeClr>
                </a:solidFill>
              </a:rPr>
              <a:t>dei</a:t>
            </a:r>
            <a:r>
              <a:rPr lang="en-GB" sz="1400" b="1" dirty="0">
                <a:solidFill>
                  <a:schemeClr val="accent5">
                    <a:lumMod val="50000"/>
                  </a:schemeClr>
                </a:solidFill>
              </a:rPr>
              <a:t> </a:t>
            </a:r>
            <a:r>
              <a:rPr lang="en-GB" sz="1400" b="1" dirty="0" err="1">
                <a:solidFill>
                  <a:schemeClr val="accent5">
                    <a:lumMod val="50000"/>
                  </a:schemeClr>
                </a:solidFill>
              </a:rPr>
              <a:t>fatti</a:t>
            </a:r>
            <a:r>
              <a:rPr lang="en-GB" sz="1400" dirty="0">
                <a:solidFill>
                  <a:schemeClr val="accent5">
                    <a:lumMod val="50000"/>
                  </a:schemeClr>
                </a:solidFill>
              </a:rPr>
              <a:t>.</a:t>
            </a:r>
            <a:endParaRPr lang="en-GB" sz="1400" b="1" dirty="0">
              <a:solidFill>
                <a:schemeClr val="accent5">
                  <a:lumMod val="50000"/>
                </a:schemeClr>
              </a:solidFill>
            </a:endParaRPr>
          </a:p>
        </p:txBody>
      </p:sp>
      <p:sp>
        <p:nvSpPr>
          <p:cNvPr id="18" name="Right Arrow 17"/>
          <p:cNvSpPr/>
          <p:nvPr/>
        </p:nvSpPr>
        <p:spPr>
          <a:xfrm>
            <a:off x="10392379" y="2266189"/>
            <a:ext cx="1187506" cy="35169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0" name="Right Arrow 19"/>
          <p:cNvSpPr/>
          <p:nvPr/>
        </p:nvSpPr>
        <p:spPr>
          <a:xfrm flipH="1">
            <a:off x="630648" y="2337981"/>
            <a:ext cx="1187506" cy="35169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2" name="Oval 21"/>
          <p:cNvSpPr/>
          <p:nvPr/>
        </p:nvSpPr>
        <p:spPr>
          <a:xfrm>
            <a:off x="4912281" y="2639552"/>
            <a:ext cx="2363638" cy="3247266"/>
          </a:xfrm>
          <a:prstGeom prst="ellipse">
            <a:avLst/>
          </a:prstGeom>
          <a:solidFill>
            <a:srgbClr val="A36D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t>Ecco</a:t>
            </a:r>
            <a:r>
              <a:rPr lang="en-GB" sz="1400" dirty="0"/>
              <a:t> </a:t>
            </a:r>
            <a:r>
              <a:rPr lang="en-GB" sz="1400" dirty="0" err="1"/>
              <a:t>alcuni</a:t>
            </a:r>
            <a:r>
              <a:rPr lang="en-GB" sz="1400" dirty="0"/>
              <a:t> </a:t>
            </a:r>
            <a:r>
              <a:rPr lang="en-GB" sz="1400" dirty="0" err="1"/>
              <a:t>esempi</a:t>
            </a:r>
            <a:r>
              <a:rPr lang="en-GB" sz="1400" dirty="0"/>
              <a:t> </a:t>
            </a:r>
            <a:r>
              <a:rPr lang="en-GB" sz="1400" dirty="0" err="1"/>
              <a:t>generali</a:t>
            </a:r>
            <a:r>
              <a:rPr lang="en-GB" sz="1400" dirty="0"/>
              <a:t> </a:t>
            </a:r>
            <a:r>
              <a:rPr lang="en-GB" sz="1400" dirty="0" err="1"/>
              <a:t>che</a:t>
            </a:r>
            <a:r>
              <a:rPr lang="en-GB" sz="1400" dirty="0"/>
              <a:t> </a:t>
            </a:r>
            <a:r>
              <a:rPr lang="en-GB" sz="1400" dirty="0" err="1"/>
              <a:t>puoi</a:t>
            </a:r>
            <a:r>
              <a:rPr lang="en-GB" sz="1400" dirty="0"/>
              <a:t> </a:t>
            </a:r>
            <a:r>
              <a:rPr lang="en-GB" sz="1400" dirty="0" err="1"/>
              <a:t>usare</a:t>
            </a:r>
            <a:r>
              <a:rPr lang="en-GB" sz="1400" dirty="0"/>
              <a:t> </a:t>
            </a:r>
            <a:r>
              <a:rPr lang="en-GB" sz="1400" dirty="0" err="1"/>
              <a:t>quando</a:t>
            </a:r>
            <a:r>
              <a:rPr lang="en-GB" sz="1400" dirty="0"/>
              <a:t> </a:t>
            </a:r>
            <a:r>
              <a:rPr lang="en-GB" sz="1400" dirty="0" err="1"/>
              <a:t>parli</a:t>
            </a:r>
            <a:r>
              <a:rPr lang="en-GB" sz="1400" dirty="0"/>
              <a:t> con </a:t>
            </a:r>
            <a:r>
              <a:rPr lang="en-GB" sz="1400" dirty="0" err="1"/>
              <a:t>qualcuno</a:t>
            </a:r>
            <a:r>
              <a:rPr lang="en-GB" sz="1400" dirty="0"/>
              <a:t>. </a:t>
            </a:r>
            <a:r>
              <a:rPr lang="en-GB" sz="1400" dirty="0" err="1"/>
              <a:t>Questi</a:t>
            </a:r>
            <a:r>
              <a:rPr lang="en-GB" sz="1400" dirty="0"/>
              <a:t> </a:t>
            </a:r>
            <a:r>
              <a:rPr lang="en-GB" sz="1400" dirty="0" err="1"/>
              <a:t>mostrano</a:t>
            </a:r>
            <a:r>
              <a:rPr lang="en-GB" sz="1400" dirty="0"/>
              <a:t> le </a:t>
            </a:r>
            <a:r>
              <a:rPr lang="en-GB" sz="1400" dirty="0" err="1"/>
              <a:t>varie</a:t>
            </a:r>
            <a:r>
              <a:rPr lang="en-GB" sz="1400" dirty="0"/>
              <a:t> </a:t>
            </a:r>
            <a:r>
              <a:rPr lang="en-GB" sz="1400" dirty="0" err="1"/>
              <a:t>direzioni</a:t>
            </a:r>
            <a:r>
              <a:rPr lang="en-GB" sz="1400" dirty="0"/>
              <a:t> e </a:t>
            </a:r>
            <a:r>
              <a:rPr lang="en-GB" sz="1400" dirty="0" err="1"/>
              <a:t>i</a:t>
            </a:r>
            <a:r>
              <a:rPr lang="en-GB" sz="1400" dirty="0"/>
              <a:t> </a:t>
            </a:r>
            <a:r>
              <a:rPr lang="en-GB" sz="1400" dirty="0" err="1"/>
              <a:t>movimenti</a:t>
            </a:r>
            <a:r>
              <a:rPr lang="en-GB" sz="1400" dirty="0"/>
              <a:t> </a:t>
            </a:r>
            <a:r>
              <a:rPr lang="en-GB" sz="1400" dirty="0" err="1"/>
              <a:t>degli</a:t>
            </a:r>
            <a:r>
              <a:rPr lang="en-GB" sz="1400" dirty="0"/>
              <a:t> </a:t>
            </a:r>
            <a:r>
              <a:rPr lang="en-GB" sz="1400" dirty="0" err="1"/>
              <a:t>occhi</a:t>
            </a:r>
            <a:r>
              <a:rPr lang="en-GB" sz="1400" dirty="0"/>
              <a:t> </a:t>
            </a:r>
            <a:r>
              <a:rPr lang="en-GB" sz="1400" dirty="0" err="1"/>
              <a:t>di</a:t>
            </a:r>
            <a:r>
              <a:rPr lang="en-GB" sz="1400" dirty="0"/>
              <a:t> </a:t>
            </a:r>
            <a:r>
              <a:rPr lang="en-GB" sz="1400" dirty="0" err="1"/>
              <a:t>una</a:t>
            </a:r>
            <a:r>
              <a:rPr lang="en-GB" sz="1400" dirty="0"/>
              <a:t> persona e </a:t>
            </a:r>
            <a:r>
              <a:rPr lang="en-GB" sz="1400" dirty="0" err="1"/>
              <a:t>spiegano</a:t>
            </a:r>
            <a:r>
              <a:rPr lang="en-GB" sz="1400" dirty="0"/>
              <a:t> </a:t>
            </a:r>
            <a:r>
              <a:rPr lang="en-GB" sz="1400" dirty="0" err="1"/>
              <a:t>cosa</a:t>
            </a:r>
            <a:r>
              <a:rPr lang="en-GB" sz="1400" dirty="0"/>
              <a:t> </a:t>
            </a:r>
            <a:r>
              <a:rPr lang="en-GB" sz="1400" dirty="0" err="1"/>
              <a:t>sta</a:t>
            </a:r>
            <a:r>
              <a:rPr lang="en-GB" sz="1400" dirty="0"/>
              <a:t> </a:t>
            </a:r>
            <a:r>
              <a:rPr lang="en-GB" sz="1400" dirty="0" err="1"/>
              <a:t>realmente</a:t>
            </a:r>
            <a:r>
              <a:rPr lang="en-GB" sz="1400" dirty="0"/>
              <a:t> </a:t>
            </a:r>
            <a:r>
              <a:rPr lang="en-GB" sz="1400" dirty="0" err="1"/>
              <a:t>succedendo</a:t>
            </a:r>
            <a:r>
              <a:rPr lang="en-GB" sz="1400" dirty="0"/>
              <a:t> </a:t>
            </a:r>
            <a:r>
              <a:rPr lang="en-GB" sz="1400" dirty="0" err="1"/>
              <a:t>nella</a:t>
            </a:r>
            <a:r>
              <a:rPr lang="en-GB" sz="1400" dirty="0"/>
              <a:t> </a:t>
            </a:r>
            <a:r>
              <a:rPr lang="en-GB" sz="1400" dirty="0" err="1"/>
              <a:t>loro</a:t>
            </a:r>
            <a:r>
              <a:rPr lang="en-GB" sz="1400" dirty="0"/>
              <a:t> </a:t>
            </a:r>
            <a:r>
              <a:rPr lang="en-GB" sz="1400" dirty="0" err="1"/>
              <a:t>mente</a:t>
            </a:r>
            <a:r>
              <a:rPr lang="en-GB" sz="1400" dirty="0"/>
              <a:t> al </a:t>
            </a:r>
            <a:r>
              <a:rPr lang="en-GB" sz="1400" dirty="0" err="1"/>
              <a:t>momento</a:t>
            </a:r>
            <a:r>
              <a:rPr lang="en-GB" sz="1400" dirty="0"/>
              <a:t>. </a:t>
            </a:r>
          </a:p>
        </p:txBody>
      </p:sp>
      <p:pic>
        <p:nvPicPr>
          <p:cNvPr id="21" name="Picture 9"/>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1"/>
            <a:ext cx="12192000" cy="1030310"/>
          </a:xfrm>
          <a:prstGeom prst="rect">
            <a:avLst/>
          </a:prstGeom>
          <a:noFill/>
          <a:ln>
            <a:noFill/>
          </a:ln>
        </p:spPr>
      </p:pic>
      <p:pic>
        <p:nvPicPr>
          <p:cNvPr id="23" name="Bildobjekt 4">
            <a:extLst>
              <a:ext uri="{FF2B5EF4-FFF2-40B4-BE49-F238E27FC236}">
                <a16:creationId xmlns:a16="http://schemas.microsoft.com/office/drawing/2014/main" id="{3FC7AC6F-6CCD-4D0E-A9FD-631589BA96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11679" y="6014301"/>
            <a:ext cx="980321" cy="843699"/>
          </a:xfrm>
          <a:prstGeom prst="rect">
            <a:avLst/>
          </a:prstGeom>
        </p:spPr>
      </p:pic>
      <p:pic>
        <p:nvPicPr>
          <p:cNvPr id="24" name="Picture 3"/>
          <p:cNvPicPr/>
          <p:nvPr/>
        </p:nvPicPr>
        <p:blipFill>
          <a:blip r:embed="rId12">
            <a:extLst>
              <a:ext uri="{28A0092B-C50C-407E-A947-70E740481C1C}">
                <a14:useLocalDpi xmlns:a14="http://schemas.microsoft.com/office/drawing/2010/main" val="0"/>
              </a:ext>
            </a:extLst>
          </a:blip>
          <a:srcRect/>
          <a:stretch>
            <a:fillRect/>
          </a:stretch>
        </p:blipFill>
        <p:spPr bwMode="auto">
          <a:xfrm>
            <a:off x="305001" y="6261154"/>
            <a:ext cx="1476375" cy="419100"/>
          </a:xfrm>
          <a:prstGeom prst="rect">
            <a:avLst/>
          </a:prstGeom>
          <a:noFill/>
        </p:spPr>
      </p:pic>
    </p:spTree>
    <p:custDataLst>
      <p:tags r:id="rId1"/>
    </p:custDataLst>
    <p:extLst>
      <p:ext uri="{BB962C8B-B14F-4D97-AF65-F5344CB8AC3E}">
        <p14:creationId xmlns:p14="http://schemas.microsoft.com/office/powerpoint/2010/main" val="783568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24128" y="845193"/>
            <a:ext cx="9720072" cy="1499616"/>
          </a:xfrm>
        </p:spPr>
        <p:txBody>
          <a:bodyPr>
            <a:normAutofit/>
          </a:bodyPr>
          <a:lstStyle/>
          <a:p>
            <a:r>
              <a:rPr lang="en-GB" dirty="0" err="1"/>
              <a:t>Gesti</a:t>
            </a:r>
            <a:r>
              <a:rPr lang="en-GB" dirty="0"/>
              <a:t> del </a:t>
            </a:r>
            <a:r>
              <a:rPr lang="en-GB" dirty="0" err="1"/>
              <a:t>linguaggio</a:t>
            </a:r>
            <a:r>
              <a:rPr lang="en-GB" dirty="0"/>
              <a:t> del </a:t>
            </a:r>
            <a:r>
              <a:rPr lang="en-GB" dirty="0" err="1"/>
              <a:t>corpo</a:t>
            </a:r>
            <a:endParaRPr lang="en-GB" dirty="0"/>
          </a:p>
        </p:txBody>
      </p:sp>
      <p:sp>
        <p:nvSpPr>
          <p:cNvPr id="9" name="TextBox 8"/>
          <p:cNvSpPr txBox="1"/>
          <p:nvPr/>
        </p:nvSpPr>
        <p:spPr>
          <a:xfrm>
            <a:off x="860226" y="2222855"/>
            <a:ext cx="9815805" cy="1015663"/>
          </a:xfrm>
          <a:prstGeom prst="rect">
            <a:avLst/>
          </a:prstGeom>
          <a:noFill/>
        </p:spPr>
        <p:txBody>
          <a:bodyPr wrap="square" rtlCol="0">
            <a:spAutoFit/>
          </a:bodyPr>
          <a:lstStyle/>
          <a:p>
            <a:pPr algn="ctr"/>
            <a:r>
              <a:rPr lang="en-GB" sz="6000" dirty="0">
                <a:solidFill>
                  <a:srgbClr val="7EA8B4"/>
                </a:solidFill>
              </a:rPr>
              <a:t> ATTIVITÀ</a:t>
            </a:r>
          </a:p>
        </p:txBody>
      </p:sp>
      <p:sp>
        <p:nvSpPr>
          <p:cNvPr id="2" name="TextBox 1"/>
          <p:cNvSpPr txBox="1"/>
          <p:nvPr/>
        </p:nvSpPr>
        <p:spPr>
          <a:xfrm>
            <a:off x="0" y="3376541"/>
            <a:ext cx="12192000" cy="2431435"/>
          </a:xfrm>
          <a:prstGeom prst="rect">
            <a:avLst/>
          </a:prstGeom>
          <a:noFill/>
        </p:spPr>
        <p:txBody>
          <a:bodyPr wrap="square" rtlCol="0">
            <a:spAutoFit/>
          </a:bodyPr>
          <a:lstStyle/>
          <a:p>
            <a:pPr algn="ctr"/>
            <a:r>
              <a:rPr lang="en-GB" dirty="0" err="1"/>
              <a:t>Lavora</a:t>
            </a:r>
            <a:r>
              <a:rPr lang="en-GB" dirty="0"/>
              <a:t> con un partner e </a:t>
            </a:r>
            <a:r>
              <a:rPr lang="en-GB" dirty="0" err="1"/>
              <a:t>prova</a:t>
            </a:r>
            <a:r>
              <a:rPr lang="en-GB" dirty="0"/>
              <a:t> a </a:t>
            </a:r>
            <a:r>
              <a:rPr lang="en-GB" dirty="0" err="1"/>
              <a:t>mostrare</a:t>
            </a:r>
            <a:r>
              <a:rPr lang="en-GB" dirty="0"/>
              <a:t> </a:t>
            </a:r>
            <a:r>
              <a:rPr lang="en-GB" dirty="0" err="1"/>
              <a:t>una</a:t>
            </a:r>
            <a:r>
              <a:rPr lang="en-GB" dirty="0"/>
              <a:t> o </a:t>
            </a:r>
            <a:r>
              <a:rPr lang="en-GB" dirty="0" err="1"/>
              <a:t>più</a:t>
            </a:r>
            <a:r>
              <a:rPr lang="en-GB" dirty="0"/>
              <a:t> </a:t>
            </a:r>
            <a:r>
              <a:rPr lang="en-GB" dirty="0" err="1"/>
              <a:t>di</a:t>
            </a:r>
            <a:r>
              <a:rPr lang="en-GB" dirty="0"/>
              <a:t> </a:t>
            </a:r>
            <a:r>
              <a:rPr lang="en-GB" dirty="0" err="1"/>
              <a:t>una</a:t>
            </a:r>
            <a:r>
              <a:rPr lang="en-GB" dirty="0"/>
              <a:t> </a:t>
            </a:r>
            <a:r>
              <a:rPr lang="en-GB" dirty="0" err="1"/>
              <a:t>delle</a:t>
            </a:r>
            <a:r>
              <a:rPr lang="en-GB" dirty="0"/>
              <a:t> </a:t>
            </a:r>
            <a:r>
              <a:rPr lang="en-GB" dirty="0" err="1"/>
              <a:t>seguenti</a:t>
            </a:r>
            <a:r>
              <a:rPr lang="en-GB" dirty="0"/>
              <a:t> </a:t>
            </a:r>
            <a:r>
              <a:rPr lang="en-GB" dirty="0" err="1"/>
              <a:t>emozioni</a:t>
            </a:r>
            <a:r>
              <a:rPr lang="en-GB" dirty="0"/>
              <a:t>:</a:t>
            </a:r>
          </a:p>
          <a:p>
            <a:pPr algn="ctr"/>
            <a:endParaRPr lang="en-GB" dirty="0"/>
          </a:p>
          <a:p>
            <a:pPr algn="ctr"/>
            <a:r>
              <a:rPr lang="en-GB" sz="2000" dirty="0" err="1">
                <a:solidFill>
                  <a:srgbClr val="A36D75"/>
                </a:solidFill>
              </a:rPr>
              <a:t>FIDUCIA</a:t>
            </a:r>
            <a:r>
              <a:rPr lang="en-GB" sz="2000" dirty="0">
                <a:solidFill>
                  <a:srgbClr val="A36D75"/>
                </a:solidFill>
              </a:rPr>
              <a:t> IN SE </a:t>
            </a:r>
            <a:r>
              <a:rPr lang="en-GB" sz="2000" dirty="0" err="1">
                <a:solidFill>
                  <a:srgbClr val="A36D75"/>
                </a:solidFill>
              </a:rPr>
              <a:t>STESSI</a:t>
            </a:r>
            <a:endParaRPr lang="en-GB" sz="2000" dirty="0">
              <a:solidFill>
                <a:srgbClr val="A36D75"/>
              </a:solidFill>
            </a:endParaRPr>
          </a:p>
          <a:p>
            <a:pPr algn="ctr"/>
            <a:r>
              <a:rPr lang="en-GB" sz="2000" dirty="0" err="1">
                <a:solidFill>
                  <a:srgbClr val="A36D75"/>
                </a:solidFill>
              </a:rPr>
              <a:t>MENTIRE</a:t>
            </a:r>
            <a:endParaRPr lang="en-GB" sz="2000" dirty="0">
              <a:solidFill>
                <a:srgbClr val="A36D75"/>
              </a:solidFill>
            </a:endParaRPr>
          </a:p>
          <a:p>
            <a:pPr algn="ctr"/>
            <a:r>
              <a:rPr lang="en-GB" sz="2000" dirty="0">
                <a:solidFill>
                  <a:srgbClr val="A36D75"/>
                </a:solidFill>
              </a:rPr>
              <a:t>STARE SULLA </a:t>
            </a:r>
            <a:r>
              <a:rPr lang="en-GB" sz="2000" dirty="0" err="1">
                <a:solidFill>
                  <a:srgbClr val="A36D75"/>
                </a:solidFill>
              </a:rPr>
              <a:t>DIFENSIVA</a:t>
            </a:r>
            <a:r>
              <a:rPr lang="en-GB" sz="2000" dirty="0">
                <a:solidFill>
                  <a:srgbClr val="A36D75"/>
                </a:solidFill>
              </a:rPr>
              <a:t> O </a:t>
            </a:r>
            <a:r>
              <a:rPr lang="en-GB" sz="2000" dirty="0" err="1">
                <a:solidFill>
                  <a:srgbClr val="A36D75"/>
                </a:solidFill>
              </a:rPr>
              <a:t>NERVOSISMO</a:t>
            </a:r>
            <a:endParaRPr lang="en-GB" sz="2000" dirty="0">
              <a:solidFill>
                <a:srgbClr val="A36D75"/>
              </a:solidFill>
            </a:endParaRPr>
          </a:p>
          <a:p>
            <a:pPr algn="ctr"/>
            <a:r>
              <a:rPr lang="en-GB" sz="2000" dirty="0" err="1">
                <a:solidFill>
                  <a:srgbClr val="A36D75"/>
                </a:solidFill>
              </a:rPr>
              <a:t>INTERESSE</a:t>
            </a:r>
            <a:endParaRPr lang="en-GB" sz="2000" dirty="0">
              <a:solidFill>
                <a:srgbClr val="A36D75"/>
              </a:solidFill>
            </a:endParaRPr>
          </a:p>
          <a:p>
            <a:pPr algn="ctr"/>
            <a:endParaRPr lang="en-GB" dirty="0"/>
          </a:p>
          <a:p>
            <a:pPr algn="ctr"/>
            <a:r>
              <a:rPr lang="en-GB" dirty="0" err="1"/>
              <a:t>Chiedi</a:t>
            </a:r>
            <a:r>
              <a:rPr lang="en-GB" dirty="0"/>
              <a:t> al </a:t>
            </a:r>
            <a:r>
              <a:rPr lang="en-GB" dirty="0" err="1"/>
              <a:t>tuo</a:t>
            </a:r>
            <a:r>
              <a:rPr lang="en-GB" dirty="0"/>
              <a:t> partner </a:t>
            </a:r>
            <a:r>
              <a:rPr lang="en-GB" dirty="0" err="1"/>
              <a:t>di</a:t>
            </a:r>
            <a:r>
              <a:rPr lang="en-GB" dirty="0"/>
              <a:t> </a:t>
            </a:r>
            <a:r>
              <a:rPr lang="en-GB" dirty="0" err="1"/>
              <a:t>indovinare</a:t>
            </a:r>
            <a:r>
              <a:rPr lang="en-GB" dirty="0"/>
              <a:t> </a:t>
            </a:r>
            <a:r>
              <a:rPr lang="en-GB" dirty="0" err="1"/>
              <a:t>quale</a:t>
            </a:r>
            <a:r>
              <a:rPr lang="en-GB" dirty="0"/>
              <a:t> </a:t>
            </a:r>
            <a:r>
              <a:rPr lang="en-GB" dirty="0" err="1"/>
              <a:t>emozione</a:t>
            </a:r>
            <a:r>
              <a:rPr lang="en-GB" dirty="0"/>
              <a:t> </a:t>
            </a:r>
            <a:r>
              <a:rPr lang="en-GB" dirty="0" err="1"/>
              <a:t>stai</a:t>
            </a:r>
            <a:r>
              <a:rPr lang="en-GB" dirty="0"/>
              <a:t> </a:t>
            </a:r>
            <a:r>
              <a:rPr lang="en-GB" dirty="0" err="1"/>
              <a:t>mostrando</a:t>
            </a:r>
            <a:r>
              <a:rPr lang="en-GB" dirty="0"/>
              <a:t>. Poi </a:t>
            </a:r>
            <a:r>
              <a:rPr lang="en-GB" dirty="0" err="1"/>
              <a:t>scambiatevi</a:t>
            </a:r>
            <a:r>
              <a:rPr lang="en-GB" dirty="0"/>
              <a:t> </a:t>
            </a:r>
            <a:r>
              <a:rPr lang="en-GB" dirty="0" err="1"/>
              <a:t>i</a:t>
            </a:r>
            <a:r>
              <a:rPr lang="en-GB" dirty="0"/>
              <a:t> </a:t>
            </a:r>
            <a:r>
              <a:rPr lang="en-GB" dirty="0" err="1"/>
              <a:t>ruoli</a:t>
            </a:r>
            <a:r>
              <a:rPr lang="en-GB" dirty="0"/>
              <a:t>…</a:t>
            </a:r>
          </a:p>
        </p:txBody>
      </p:sp>
      <p:pic>
        <p:nvPicPr>
          <p:cNvPr id="6"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12192000" cy="1030310"/>
          </a:xfrm>
          <a:prstGeom prst="rect">
            <a:avLst/>
          </a:prstGeom>
          <a:noFill/>
          <a:ln>
            <a:noFill/>
          </a:ln>
        </p:spPr>
      </p:pic>
      <p:pic>
        <p:nvPicPr>
          <p:cNvPr id="7" name="Bildobjekt 4">
            <a:extLst>
              <a:ext uri="{FF2B5EF4-FFF2-40B4-BE49-F238E27FC236}">
                <a16:creationId xmlns:a16="http://schemas.microsoft.com/office/drawing/2014/main" id="{3FC7AC6F-6CCD-4D0E-A9FD-631589BA96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11679" y="6014301"/>
            <a:ext cx="980321" cy="843699"/>
          </a:xfrm>
          <a:prstGeom prst="rect">
            <a:avLst/>
          </a:prstGeom>
        </p:spPr>
      </p:pic>
      <p:pic>
        <p:nvPicPr>
          <p:cNvPr id="8" name="Picture 3"/>
          <p:cNvPicPr/>
          <p:nvPr/>
        </p:nvPicPr>
        <p:blipFill>
          <a:blip r:embed="rId6">
            <a:extLst>
              <a:ext uri="{28A0092B-C50C-407E-A947-70E740481C1C}">
                <a14:useLocalDpi xmlns:a14="http://schemas.microsoft.com/office/drawing/2010/main" val="0"/>
              </a:ext>
            </a:extLst>
          </a:blip>
          <a:srcRect/>
          <a:stretch>
            <a:fillRect/>
          </a:stretch>
        </p:blipFill>
        <p:spPr bwMode="auto">
          <a:xfrm>
            <a:off x="305001" y="6261154"/>
            <a:ext cx="1476375" cy="419100"/>
          </a:xfrm>
          <a:prstGeom prst="rect">
            <a:avLst/>
          </a:prstGeom>
          <a:noFill/>
        </p:spPr>
      </p:pic>
    </p:spTree>
    <p:custDataLst>
      <p:tags r:id="rId1"/>
    </p:custDataLst>
    <p:extLst>
      <p:ext uri="{BB962C8B-B14F-4D97-AF65-F5344CB8AC3E}">
        <p14:creationId xmlns:p14="http://schemas.microsoft.com/office/powerpoint/2010/main" val="3536807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664809"/>
            <a:ext cx="10508509" cy="1499616"/>
          </a:xfrm>
        </p:spPr>
        <p:txBody>
          <a:bodyPr/>
          <a:lstStyle/>
          <a:p>
            <a:r>
              <a:rPr lang="en-GB" dirty="0" err="1"/>
              <a:t>Costruire</a:t>
            </a:r>
            <a:r>
              <a:rPr lang="en-GB" dirty="0"/>
              <a:t> </a:t>
            </a:r>
            <a:r>
              <a:rPr lang="en-GB" dirty="0" err="1"/>
              <a:t>relazioni</a:t>
            </a:r>
            <a:endParaRPr lang="en-GB" dirty="0"/>
          </a:p>
        </p:txBody>
      </p:sp>
      <p:sp>
        <p:nvSpPr>
          <p:cNvPr id="3" name="Rectangle 2"/>
          <p:cNvSpPr/>
          <p:nvPr/>
        </p:nvSpPr>
        <p:spPr>
          <a:xfrm>
            <a:off x="606697" y="1695119"/>
            <a:ext cx="7355682" cy="4832092"/>
          </a:xfrm>
          <a:prstGeom prst="rect">
            <a:avLst/>
          </a:prstGeom>
        </p:spPr>
        <p:txBody>
          <a:bodyPr wrap="square">
            <a:spAutoFit/>
          </a:bodyPr>
          <a:lstStyle/>
          <a:p>
            <a:r>
              <a:rPr lang="en-GB" sz="1400" dirty="0" err="1">
                <a:solidFill>
                  <a:srgbClr val="A36D75"/>
                </a:solidFill>
              </a:rPr>
              <a:t>Comportamenti</a:t>
            </a:r>
            <a:r>
              <a:rPr lang="en-GB" sz="1400" dirty="0">
                <a:solidFill>
                  <a:srgbClr val="A36D75"/>
                </a:solidFill>
              </a:rPr>
              <a:t> </a:t>
            </a:r>
            <a:r>
              <a:rPr lang="en-GB" sz="1400" dirty="0" err="1">
                <a:solidFill>
                  <a:srgbClr val="A36D75"/>
                </a:solidFill>
              </a:rPr>
              <a:t>da</a:t>
            </a:r>
            <a:r>
              <a:rPr lang="en-GB" sz="1400" dirty="0">
                <a:solidFill>
                  <a:srgbClr val="A36D75"/>
                </a:solidFill>
              </a:rPr>
              <a:t> </a:t>
            </a:r>
            <a:r>
              <a:rPr lang="en-GB" sz="1400" dirty="0" err="1">
                <a:solidFill>
                  <a:srgbClr val="A36D75"/>
                </a:solidFill>
              </a:rPr>
              <a:t>adottare</a:t>
            </a:r>
            <a:r>
              <a:rPr lang="en-GB" sz="1400" dirty="0">
                <a:solidFill>
                  <a:srgbClr val="A36D75"/>
                </a:solidFill>
              </a:rPr>
              <a:t> </a:t>
            </a:r>
            <a:r>
              <a:rPr lang="en-GB" sz="1400" dirty="0" err="1">
                <a:solidFill>
                  <a:srgbClr val="A36D75"/>
                </a:solidFill>
              </a:rPr>
              <a:t>nella</a:t>
            </a:r>
            <a:r>
              <a:rPr lang="en-GB" sz="1400" dirty="0">
                <a:solidFill>
                  <a:srgbClr val="A36D75"/>
                </a:solidFill>
              </a:rPr>
              <a:t> </a:t>
            </a:r>
            <a:r>
              <a:rPr lang="en-GB" sz="1400" dirty="0" err="1">
                <a:solidFill>
                  <a:srgbClr val="A36D75"/>
                </a:solidFill>
              </a:rPr>
              <a:t>costruzione</a:t>
            </a:r>
            <a:r>
              <a:rPr lang="en-GB" sz="1400" dirty="0">
                <a:solidFill>
                  <a:srgbClr val="A36D75"/>
                </a:solidFill>
              </a:rPr>
              <a:t> </a:t>
            </a:r>
            <a:r>
              <a:rPr lang="en-GB" sz="1400" dirty="0" err="1">
                <a:solidFill>
                  <a:srgbClr val="A36D75"/>
                </a:solidFill>
              </a:rPr>
              <a:t>di</a:t>
            </a:r>
            <a:r>
              <a:rPr lang="en-GB" sz="1400" dirty="0">
                <a:solidFill>
                  <a:srgbClr val="A36D75"/>
                </a:solidFill>
              </a:rPr>
              <a:t> </a:t>
            </a:r>
            <a:r>
              <a:rPr lang="en-GB" sz="1400" dirty="0" err="1">
                <a:solidFill>
                  <a:srgbClr val="A36D75"/>
                </a:solidFill>
              </a:rPr>
              <a:t>relazioni</a:t>
            </a:r>
            <a:endParaRPr lang="en-GB" sz="1400" dirty="0">
              <a:solidFill>
                <a:srgbClr val="A36D75"/>
              </a:solidFill>
            </a:endParaRPr>
          </a:p>
          <a:p>
            <a:endParaRPr lang="en-GB" sz="1400" dirty="0">
              <a:solidFill>
                <a:srgbClr val="A36D75"/>
              </a:solidFill>
            </a:endParaRPr>
          </a:p>
          <a:p>
            <a:pPr marL="285750" indent="-285750">
              <a:buFont typeface="Arial" pitchFamily="34" charset="0"/>
              <a:buChar char="•"/>
            </a:pPr>
            <a:r>
              <a:rPr lang="en-GB" sz="1400" dirty="0">
                <a:solidFill>
                  <a:srgbClr val="2A2A2A"/>
                </a:solidFill>
              </a:rPr>
              <a:t>Se </a:t>
            </a:r>
            <a:r>
              <a:rPr lang="en-GB" sz="1400" dirty="0" err="1">
                <a:solidFill>
                  <a:srgbClr val="2A2A2A"/>
                </a:solidFill>
              </a:rPr>
              <a:t>sei</a:t>
            </a:r>
            <a:r>
              <a:rPr lang="en-GB" sz="1400" dirty="0">
                <a:solidFill>
                  <a:srgbClr val="2A2A2A"/>
                </a:solidFill>
              </a:rPr>
              <a:t> </a:t>
            </a:r>
            <a:r>
              <a:rPr lang="en-GB" sz="1400" dirty="0" err="1">
                <a:solidFill>
                  <a:srgbClr val="2A2A2A"/>
                </a:solidFill>
              </a:rPr>
              <a:t>seduto</a:t>
            </a:r>
            <a:r>
              <a:rPr lang="en-GB" sz="1400" dirty="0">
                <a:solidFill>
                  <a:srgbClr val="2A2A2A"/>
                </a:solidFill>
              </a:rPr>
              <a:t>, </a:t>
            </a:r>
            <a:r>
              <a:rPr lang="en-GB" sz="1400" dirty="0" err="1">
                <a:solidFill>
                  <a:srgbClr val="2A2A2A"/>
                </a:solidFill>
              </a:rPr>
              <a:t>inclinati</a:t>
            </a:r>
            <a:r>
              <a:rPr lang="en-GB" sz="1400" dirty="0">
                <a:solidFill>
                  <a:srgbClr val="2A2A2A"/>
                </a:solidFill>
              </a:rPr>
              <a:t> in </a:t>
            </a:r>
            <a:r>
              <a:rPr lang="en-GB" sz="1400" dirty="0" err="1">
                <a:solidFill>
                  <a:srgbClr val="2A2A2A"/>
                </a:solidFill>
              </a:rPr>
              <a:t>avanti</a:t>
            </a:r>
            <a:r>
              <a:rPr lang="en-GB" sz="1400" dirty="0">
                <a:solidFill>
                  <a:srgbClr val="2A2A2A"/>
                </a:solidFill>
              </a:rPr>
              <a:t> verso la persona con cui </a:t>
            </a:r>
            <a:r>
              <a:rPr lang="en-GB" sz="1400" dirty="0" err="1">
                <a:solidFill>
                  <a:srgbClr val="2A2A2A"/>
                </a:solidFill>
              </a:rPr>
              <a:t>stai</a:t>
            </a:r>
            <a:r>
              <a:rPr lang="en-GB" sz="1400" dirty="0">
                <a:solidFill>
                  <a:srgbClr val="2A2A2A"/>
                </a:solidFill>
              </a:rPr>
              <a:t> </a:t>
            </a:r>
            <a:r>
              <a:rPr lang="en-GB" sz="1400" dirty="0" err="1">
                <a:solidFill>
                  <a:srgbClr val="2A2A2A"/>
                </a:solidFill>
              </a:rPr>
              <a:t>parlando</a:t>
            </a:r>
            <a:r>
              <a:rPr lang="en-GB" sz="1400" dirty="0">
                <a:solidFill>
                  <a:srgbClr val="2A2A2A"/>
                </a:solidFill>
              </a:rPr>
              <a:t>, con </a:t>
            </a:r>
            <a:r>
              <a:rPr lang="en-GB" sz="1400" dirty="0" err="1">
                <a:solidFill>
                  <a:srgbClr val="2A2A2A"/>
                </a:solidFill>
              </a:rPr>
              <a:t>i</a:t>
            </a:r>
            <a:r>
              <a:rPr lang="en-GB" sz="1400" dirty="0">
                <a:solidFill>
                  <a:srgbClr val="2A2A2A"/>
                </a:solidFill>
              </a:rPr>
              <a:t> </a:t>
            </a:r>
            <a:r>
              <a:rPr lang="en-GB" sz="1400" dirty="0" err="1">
                <a:solidFill>
                  <a:srgbClr val="2A2A2A"/>
                </a:solidFill>
              </a:rPr>
              <a:t>palmi</a:t>
            </a:r>
            <a:r>
              <a:rPr lang="en-GB" sz="1400" dirty="0">
                <a:solidFill>
                  <a:srgbClr val="2A2A2A"/>
                </a:solidFill>
              </a:rPr>
              <a:t> </a:t>
            </a:r>
            <a:r>
              <a:rPr lang="en-GB" sz="1400" dirty="0" err="1">
                <a:solidFill>
                  <a:srgbClr val="2A2A2A"/>
                </a:solidFill>
              </a:rPr>
              <a:t>delle</a:t>
            </a:r>
            <a:r>
              <a:rPr lang="en-GB" sz="1400" dirty="0">
                <a:solidFill>
                  <a:srgbClr val="2A2A2A"/>
                </a:solidFill>
              </a:rPr>
              <a:t> </a:t>
            </a:r>
            <a:r>
              <a:rPr lang="en-GB" sz="1400" dirty="0" err="1">
                <a:solidFill>
                  <a:srgbClr val="2A2A2A"/>
                </a:solidFill>
              </a:rPr>
              <a:t>mani</a:t>
            </a:r>
            <a:r>
              <a:rPr lang="en-GB" sz="1400" dirty="0">
                <a:solidFill>
                  <a:srgbClr val="2A2A2A"/>
                </a:solidFill>
              </a:rPr>
              <a:t> </a:t>
            </a:r>
            <a:r>
              <a:rPr lang="en-GB" sz="1400" dirty="0" err="1">
                <a:solidFill>
                  <a:srgbClr val="2A2A2A"/>
                </a:solidFill>
              </a:rPr>
              <a:t>aperti</a:t>
            </a:r>
            <a:r>
              <a:rPr lang="en-GB" sz="1400" dirty="0">
                <a:solidFill>
                  <a:srgbClr val="2A2A2A"/>
                </a:solidFill>
              </a:rPr>
              <a:t> e le </a:t>
            </a:r>
            <a:r>
              <a:rPr lang="en-GB" sz="1400" dirty="0" err="1">
                <a:solidFill>
                  <a:srgbClr val="2A2A2A"/>
                </a:solidFill>
              </a:rPr>
              <a:t>braccia</a:t>
            </a:r>
            <a:r>
              <a:rPr lang="en-GB" sz="1400" dirty="0">
                <a:solidFill>
                  <a:srgbClr val="2A2A2A"/>
                </a:solidFill>
              </a:rPr>
              <a:t> e le </a:t>
            </a:r>
            <a:r>
              <a:rPr lang="en-GB" sz="1400" dirty="0" err="1">
                <a:solidFill>
                  <a:srgbClr val="2A2A2A"/>
                </a:solidFill>
              </a:rPr>
              <a:t>gambe</a:t>
            </a:r>
            <a:r>
              <a:rPr lang="en-GB" sz="1400" dirty="0">
                <a:solidFill>
                  <a:srgbClr val="2A2A2A"/>
                </a:solidFill>
              </a:rPr>
              <a:t> non </a:t>
            </a:r>
            <a:r>
              <a:rPr lang="en-GB" sz="1400" dirty="0" err="1">
                <a:solidFill>
                  <a:srgbClr val="2A2A2A"/>
                </a:solidFill>
              </a:rPr>
              <a:t>incrociati</a:t>
            </a:r>
            <a:r>
              <a:rPr lang="en-GB" sz="1400" dirty="0">
                <a:solidFill>
                  <a:srgbClr val="2A2A2A"/>
                </a:solidFill>
              </a:rPr>
              <a:t>. </a:t>
            </a:r>
            <a:r>
              <a:rPr lang="en-GB" sz="1400" dirty="0" err="1">
                <a:solidFill>
                  <a:srgbClr val="2A2A2A"/>
                </a:solidFill>
              </a:rPr>
              <a:t>Questo</a:t>
            </a:r>
            <a:r>
              <a:rPr lang="en-GB" sz="1400" dirty="0">
                <a:solidFill>
                  <a:srgbClr val="2A2A2A"/>
                </a:solidFill>
              </a:rPr>
              <a:t> è un </a:t>
            </a:r>
            <a:r>
              <a:rPr lang="en-GB" sz="1400" dirty="0" err="1">
                <a:solidFill>
                  <a:srgbClr val="2A2A2A"/>
                </a:solidFill>
              </a:rPr>
              <a:t>linguaggio</a:t>
            </a:r>
            <a:r>
              <a:rPr lang="en-GB" sz="1400" dirty="0">
                <a:solidFill>
                  <a:srgbClr val="2A2A2A"/>
                </a:solidFill>
              </a:rPr>
              <a:t> del </a:t>
            </a:r>
            <a:r>
              <a:rPr lang="en-GB" sz="1400" dirty="0" err="1">
                <a:solidFill>
                  <a:srgbClr val="2A2A2A"/>
                </a:solidFill>
              </a:rPr>
              <a:t>corpo</a:t>
            </a:r>
            <a:r>
              <a:rPr lang="en-GB" sz="1400" dirty="0">
                <a:solidFill>
                  <a:srgbClr val="2A2A2A"/>
                </a:solidFill>
              </a:rPr>
              <a:t> </a:t>
            </a:r>
            <a:r>
              <a:rPr lang="en-GB" sz="1400" dirty="0" err="1">
                <a:solidFill>
                  <a:srgbClr val="2A2A2A"/>
                </a:solidFill>
              </a:rPr>
              <a:t>aperto</a:t>
            </a:r>
            <a:r>
              <a:rPr lang="en-GB" sz="1400" dirty="0">
                <a:solidFill>
                  <a:srgbClr val="2A2A2A"/>
                </a:solidFill>
              </a:rPr>
              <a:t> e </a:t>
            </a:r>
            <a:r>
              <a:rPr lang="en-GB" sz="1400" dirty="0" err="1">
                <a:solidFill>
                  <a:srgbClr val="2A2A2A"/>
                </a:solidFill>
              </a:rPr>
              <a:t>aiuterà</a:t>
            </a:r>
            <a:r>
              <a:rPr lang="en-GB" sz="1400" dirty="0">
                <a:solidFill>
                  <a:srgbClr val="2A2A2A"/>
                </a:solidFill>
              </a:rPr>
              <a:t> </a:t>
            </a:r>
            <a:r>
              <a:rPr lang="en-GB" sz="1400" dirty="0" err="1">
                <a:solidFill>
                  <a:srgbClr val="2A2A2A"/>
                </a:solidFill>
              </a:rPr>
              <a:t>te</a:t>
            </a:r>
            <a:r>
              <a:rPr lang="en-GB" sz="1400" dirty="0">
                <a:solidFill>
                  <a:srgbClr val="2A2A2A"/>
                </a:solidFill>
              </a:rPr>
              <a:t> e la persona con cui </a:t>
            </a:r>
            <a:r>
              <a:rPr lang="en-GB" sz="1400" dirty="0" err="1">
                <a:solidFill>
                  <a:srgbClr val="2A2A2A"/>
                </a:solidFill>
              </a:rPr>
              <a:t>stai</a:t>
            </a:r>
            <a:r>
              <a:rPr lang="en-GB" sz="1400" dirty="0">
                <a:solidFill>
                  <a:srgbClr val="2A2A2A"/>
                </a:solidFill>
              </a:rPr>
              <a:t> </a:t>
            </a:r>
            <a:r>
              <a:rPr lang="en-GB" sz="1400" dirty="0" err="1">
                <a:solidFill>
                  <a:srgbClr val="2A2A2A"/>
                </a:solidFill>
              </a:rPr>
              <a:t>parlando</a:t>
            </a:r>
            <a:r>
              <a:rPr lang="en-GB" sz="1400" dirty="0">
                <a:solidFill>
                  <a:srgbClr val="2A2A2A"/>
                </a:solidFill>
              </a:rPr>
              <a:t> a </a:t>
            </a:r>
            <a:r>
              <a:rPr lang="en-GB" sz="1400" dirty="0" err="1">
                <a:solidFill>
                  <a:srgbClr val="2A2A2A"/>
                </a:solidFill>
              </a:rPr>
              <a:t>sentirvi</a:t>
            </a:r>
            <a:r>
              <a:rPr lang="en-GB" sz="1400" dirty="0">
                <a:solidFill>
                  <a:srgbClr val="2A2A2A"/>
                </a:solidFill>
              </a:rPr>
              <a:t> </a:t>
            </a:r>
            <a:r>
              <a:rPr lang="en-GB" sz="1400" dirty="0" err="1">
                <a:solidFill>
                  <a:srgbClr val="2A2A2A"/>
                </a:solidFill>
              </a:rPr>
              <a:t>più</a:t>
            </a:r>
            <a:r>
              <a:rPr lang="en-GB" sz="1400" dirty="0">
                <a:solidFill>
                  <a:srgbClr val="2A2A2A"/>
                </a:solidFill>
              </a:rPr>
              <a:t> </a:t>
            </a:r>
            <a:r>
              <a:rPr lang="en-GB" sz="1400" dirty="0" err="1">
                <a:solidFill>
                  <a:srgbClr val="2A2A2A"/>
                </a:solidFill>
              </a:rPr>
              <a:t>rilassati</a:t>
            </a:r>
            <a:r>
              <a:rPr lang="en-GB" sz="1400" dirty="0">
                <a:solidFill>
                  <a:srgbClr val="2A2A2A"/>
                </a:solidFill>
              </a:rPr>
              <a:t>.</a:t>
            </a:r>
          </a:p>
          <a:p>
            <a:pPr marL="285750" indent="-285750">
              <a:buFont typeface="Arial" pitchFamily="34" charset="0"/>
              <a:buChar char="•"/>
            </a:pPr>
            <a:endParaRPr lang="en-GB" sz="1400" dirty="0">
              <a:solidFill>
                <a:srgbClr val="2A2A2A"/>
              </a:solidFill>
            </a:endParaRPr>
          </a:p>
          <a:p>
            <a:pPr marL="285750" indent="-285750">
              <a:buFont typeface="Arial" pitchFamily="34" charset="0"/>
              <a:buChar char="•"/>
            </a:pPr>
            <a:r>
              <a:rPr lang="en-GB" sz="1400" dirty="0" err="1">
                <a:solidFill>
                  <a:srgbClr val="2A2A2A"/>
                </a:solidFill>
              </a:rPr>
              <a:t>Guarda</a:t>
            </a:r>
            <a:r>
              <a:rPr lang="en-GB" sz="1400" dirty="0">
                <a:solidFill>
                  <a:srgbClr val="2A2A2A"/>
                </a:solidFill>
              </a:rPr>
              <a:t> </a:t>
            </a:r>
            <a:r>
              <a:rPr lang="en-GB" sz="1400" dirty="0" err="1">
                <a:solidFill>
                  <a:srgbClr val="2A2A2A"/>
                </a:solidFill>
              </a:rPr>
              <a:t>l’altra</a:t>
            </a:r>
            <a:r>
              <a:rPr lang="en-GB" sz="1400" dirty="0">
                <a:solidFill>
                  <a:srgbClr val="2A2A2A"/>
                </a:solidFill>
              </a:rPr>
              <a:t> persona per circa </a:t>
            </a:r>
            <a:r>
              <a:rPr lang="en-GB" sz="1400" dirty="0" err="1">
                <a:solidFill>
                  <a:srgbClr val="2A2A2A"/>
                </a:solidFill>
              </a:rPr>
              <a:t>il</a:t>
            </a:r>
            <a:r>
              <a:rPr lang="en-GB" sz="1400" dirty="0">
                <a:solidFill>
                  <a:srgbClr val="2A2A2A"/>
                </a:solidFill>
              </a:rPr>
              <a:t> 60% del tempo. </a:t>
            </a:r>
            <a:r>
              <a:rPr lang="en-GB" sz="1400" dirty="0" err="1">
                <a:solidFill>
                  <a:srgbClr val="2A2A2A"/>
                </a:solidFill>
              </a:rPr>
              <a:t>Mantieni</a:t>
            </a:r>
            <a:r>
              <a:rPr lang="en-GB" sz="1400" dirty="0">
                <a:solidFill>
                  <a:srgbClr val="2A2A2A"/>
                </a:solidFill>
              </a:rPr>
              <a:t> </a:t>
            </a:r>
            <a:r>
              <a:rPr lang="en-GB" sz="1400" dirty="0" err="1">
                <a:solidFill>
                  <a:srgbClr val="2A2A2A"/>
                </a:solidFill>
              </a:rPr>
              <a:t>il</a:t>
            </a:r>
            <a:r>
              <a:rPr lang="en-GB" sz="1400" dirty="0">
                <a:solidFill>
                  <a:srgbClr val="2A2A2A"/>
                </a:solidFill>
              </a:rPr>
              <a:t> </a:t>
            </a:r>
            <a:r>
              <a:rPr lang="en-GB" sz="1400" dirty="0" err="1">
                <a:solidFill>
                  <a:srgbClr val="2A2A2A"/>
                </a:solidFill>
              </a:rPr>
              <a:t>contatto</a:t>
            </a:r>
            <a:r>
              <a:rPr lang="en-GB" sz="1400" dirty="0">
                <a:solidFill>
                  <a:srgbClr val="2A2A2A"/>
                </a:solidFill>
              </a:rPr>
              <a:t> </a:t>
            </a:r>
            <a:r>
              <a:rPr lang="en-GB" sz="1400" dirty="0" err="1">
                <a:solidFill>
                  <a:srgbClr val="2A2A2A"/>
                </a:solidFill>
              </a:rPr>
              <a:t>visivo</a:t>
            </a:r>
            <a:r>
              <a:rPr lang="en-GB" sz="1400" dirty="0">
                <a:solidFill>
                  <a:srgbClr val="2A2A2A"/>
                </a:solidFill>
              </a:rPr>
              <a:t> ma </a:t>
            </a:r>
            <a:r>
              <a:rPr lang="en-GB" sz="1400" dirty="0" err="1">
                <a:solidFill>
                  <a:srgbClr val="2A2A2A"/>
                </a:solidFill>
              </a:rPr>
              <a:t>fa</a:t>
            </a:r>
            <a:r>
              <a:rPr lang="en-GB" sz="1400" dirty="0">
                <a:solidFill>
                  <a:srgbClr val="2A2A2A"/>
                </a:solidFill>
              </a:rPr>
              <a:t> </a:t>
            </a:r>
            <a:r>
              <a:rPr lang="en-GB" sz="1400" dirty="0" err="1">
                <a:solidFill>
                  <a:srgbClr val="2A2A2A"/>
                </a:solidFill>
              </a:rPr>
              <a:t>attenzione</a:t>
            </a:r>
            <a:r>
              <a:rPr lang="en-GB" sz="1400" dirty="0">
                <a:solidFill>
                  <a:srgbClr val="2A2A2A"/>
                </a:solidFill>
              </a:rPr>
              <a:t> a non </a:t>
            </a:r>
            <a:r>
              <a:rPr lang="en-GB" sz="1400" dirty="0" err="1">
                <a:solidFill>
                  <a:srgbClr val="2A2A2A"/>
                </a:solidFill>
              </a:rPr>
              <a:t>metterla</a:t>
            </a:r>
            <a:r>
              <a:rPr lang="en-GB" sz="1400" dirty="0">
                <a:solidFill>
                  <a:srgbClr val="2A2A2A"/>
                </a:solidFill>
              </a:rPr>
              <a:t> a </a:t>
            </a:r>
            <a:r>
              <a:rPr lang="en-GB" sz="1400" dirty="0" err="1">
                <a:solidFill>
                  <a:srgbClr val="2A2A2A"/>
                </a:solidFill>
              </a:rPr>
              <a:t>disagio</a:t>
            </a:r>
            <a:r>
              <a:rPr lang="en-GB" sz="1400" dirty="0">
                <a:solidFill>
                  <a:srgbClr val="2A2A2A"/>
                </a:solidFill>
              </a:rPr>
              <a:t>.</a:t>
            </a:r>
          </a:p>
          <a:p>
            <a:pPr marL="285750" indent="-285750">
              <a:buFont typeface="Arial" pitchFamily="34" charset="0"/>
              <a:buChar char="•"/>
            </a:pPr>
            <a:endParaRPr lang="en-GB" sz="1400" dirty="0">
              <a:solidFill>
                <a:srgbClr val="2A2A2A"/>
              </a:solidFill>
            </a:endParaRPr>
          </a:p>
          <a:p>
            <a:pPr marL="285750" indent="-285750">
              <a:buFont typeface="Arial" pitchFamily="34" charset="0"/>
              <a:buChar char="•"/>
            </a:pPr>
            <a:r>
              <a:rPr lang="en-GB" sz="1400" dirty="0" err="1">
                <a:solidFill>
                  <a:srgbClr val="2A2A2A"/>
                </a:solidFill>
              </a:rPr>
              <a:t>Quando</a:t>
            </a:r>
            <a:r>
              <a:rPr lang="en-GB" sz="1400" dirty="0">
                <a:solidFill>
                  <a:srgbClr val="2A2A2A"/>
                </a:solidFill>
              </a:rPr>
              <a:t> </a:t>
            </a:r>
            <a:r>
              <a:rPr lang="en-GB" sz="1400" dirty="0" err="1">
                <a:solidFill>
                  <a:srgbClr val="2A2A2A"/>
                </a:solidFill>
              </a:rPr>
              <a:t>ascolti</a:t>
            </a:r>
            <a:r>
              <a:rPr lang="en-GB" sz="1400" dirty="0">
                <a:solidFill>
                  <a:srgbClr val="2A2A2A"/>
                </a:solidFill>
              </a:rPr>
              <a:t>, </a:t>
            </a:r>
            <a:r>
              <a:rPr lang="en-GB" sz="1400" dirty="0" err="1">
                <a:solidFill>
                  <a:srgbClr val="2A2A2A"/>
                </a:solidFill>
              </a:rPr>
              <a:t>annuisci</a:t>
            </a:r>
            <a:r>
              <a:rPr lang="en-GB" sz="1400" dirty="0">
                <a:solidFill>
                  <a:srgbClr val="2A2A2A"/>
                </a:solidFill>
              </a:rPr>
              <a:t>, </a:t>
            </a:r>
            <a:r>
              <a:rPr lang="en-GB" sz="1400" dirty="0" err="1">
                <a:solidFill>
                  <a:srgbClr val="2A2A2A"/>
                </a:solidFill>
              </a:rPr>
              <a:t>fai</a:t>
            </a:r>
            <a:r>
              <a:rPr lang="en-GB" sz="1400" dirty="0">
                <a:solidFill>
                  <a:srgbClr val="2A2A2A"/>
                </a:solidFill>
              </a:rPr>
              <a:t> </a:t>
            </a:r>
            <a:r>
              <a:rPr lang="en-GB" sz="1400" dirty="0" err="1">
                <a:solidFill>
                  <a:srgbClr val="2A2A2A"/>
                </a:solidFill>
              </a:rPr>
              <a:t>gesti</a:t>
            </a:r>
            <a:r>
              <a:rPr lang="en-GB" sz="1400" dirty="0">
                <a:solidFill>
                  <a:srgbClr val="2A2A2A"/>
                </a:solidFill>
              </a:rPr>
              <a:t> </a:t>
            </a:r>
            <a:r>
              <a:rPr lang="en-GB" sz="1400" dirty="0" err="1">
                <a:solidFill>
                  <a:srgbClr val="2A2A2A"/>
                </a:solidFill>
              </a:rPr>
              <a:t>ed</a:t>
            </a:r>
            <a:r>
              <a:rPr lang="en-GB" sz="1400" dirty="0">
                <a:solidFill>
                  <a:srgbClr val="2A2A2A"/>
                </a:solidFill>
              </a:rPr>
              <a:t> </a:t>
            </a:r>
            <a:r>
              <a:rPr lang="en-GB" sz="1400" dirty="0" err="1">
                <a:solidFill>
                  <a:srgbClr val="2A2A2A"/>
                </a:solidFill>
              </a:rPr>
              <a:t>emetti</a:t>
            </a:r>
            <a:r>
              <a:rPr lang="en-GB" sz="1400" dirty="0">
                <a:solidFill>
                  <a:srgbClr val="2A2A2A"/>
                </a:solidFill>
              </a:rPr>
              <a:t> </a:t>
            </a:r>
            <a:r>
              <a:rPr lang="en-GB" sz="1400" dirty="0" err="1">
                <a:solidFill>
                  <a:srgbClr val="2A2A2A"/>
                </a:solidFill>
              </a:rPr>
              <a:t>suoni</a:t>
            </a:r>
            <a:r>
              <a:rPr lang="en-GB" sz="1400" dirty="0">
                <a:solidFill>
                  <a:srgbClr val="2A2A2A"/>
                </a:solidFill>
              </a:rPr>
              <a:t> </a:t>
            </a:r>
            <a:r>
              <a:rPr lang="en-GB" sz="1400" dirty="0" err="1">
                <a:solidFill>
                  <a:srgbClr val="2A2A2A"/>
                </a:solidFill>
              </a:rPr>
              <a:t>di</a:t>
            </a:r>
            <a:r>
              <a:rPr lang="en-GB" sz="1400" dirty="0">
                <a:solidFill>
                  <a:srgbClr val="2A2A2A"/>
                </a:solidFill>
              </a:rPr>
              <a:t> </a:t>
            </a:r>
            <a:r>
              <a:rPr lang="en-GB" sz="1400" dirty="0" err="1">
                <a:solidFill>
                  <a:srgbClr val="2A2A2A"/>
                </a:solidFill>
              </a:rPr>
              <a:t>incoraggiamento</a:t>
            </a:r>
            <a:r>
              <a:rPr lang="en-GB" sz="1400" dirty="0">
                <a:solidFill>
                  <a:srgbClr val="2A2A2A"/>
                </a:solidFill>
              </a:rPr>
              <a:t>.</a:t>
            </a:r>
          </a:p>
          <a:p>
            <a:pPr marL="285750" indent="-285750">
              <a:buFont typeface="Arial" pitchFamily="34" charset="0"/>
              <a:buChar char="•"/>
            </a:pPr>
            <a:endParaRPr lang="en-GB" sz="1400" dirty="0">
              <a:solidFill>
                <a:srgbClr val="2A2A2A"/>
              </a:solidFill>
            </a:endParaRPr>
          </a:p>
          <a:p>
            <a:pPr marL="285750" indent="-285750">
              <a:buFont typeface="Arial" pitchFamily="34" charset="0"/>
              <a:buChar char="•"/>
            </a:pPr>
            <a:r>
              <a:rPr lang="en-GB" sz="1400" dirty="0" err="1">
                <a:solidFill>
                  <a:srgbClr val="2A2A2A"/>
                </a:solidFill>
              </a:rPr>
              <a:t>Sorridi</a:t>
            </a:r>
            <a:r>
              <a:rPr lang="en-GB" sz="1400" dirty="0">
                <a:solidFill>
                  <a:srgbClr val="2A2A2A"/>
                </a:solidFill>
              </a:rPr>
              <a:t>!</a:t>
            </a:r>
          </a:p>
          <a:p>
            <a:pPr marL="285750" indent="-285750">
              <a:buFont typeface="Arial" pitchFamily="34" charset="0"/>
              <a:buChar char="•"/>
            </a:pPr>
            <a:endParaRPr lang="en-GB" sz="1400" dirty="0">
              <a:solidFill>
                <a:srgbClr val="2A2A2A"/>
              </a:solidFill>
            </a:endParaRPr>
          </a:p>
          <a:p>
            <a:pPr marL="285750" indent="-285750">
              <a:buFont typeface="Arial" pitchFamily="34" charset="0"/>
              <a:buChar char="•"/>
            </a:pPr>
            <a:r>
              <a:rPr lang="en-GB" sz="1400" dirty="0" err="1">
                <a:solidFill>
                  <a:srgbClr val="2A2A2A"/>
                </a:solidFill>
              </a:rPr>
              <a:t>Usa</a:t>
            </a:r>
            <a:r>
              <a:rPr lang="en-GB" sz="1400" dirty="0">
                <a:solidFill>
                  <a:srgbClr val="2A2A2A"/>
                </a:solidFill>
              </a:rPr>
              <a:t> </a:t>
            </a:r>
            <a:r>
              <a:rPr lang="en-GB" sz="1400" dirty="0" err="1">
                <a:solidFill>
                  <a:srgbClr val="2A2A2A"/>
                </a:solidFill>
              </a:rPr>
              <a:t>il</a:t>
            </a:r>
            <a:r>
              <a:rPr lang="en-GB" sz="1400" dirty="0">
                <a:solidFill>
                  <a:srgbClr val="2A2A2A"/>
                </a:solidFill>
              </a:rPr>
              <a:t> </a:t>
            </a:r>
            <a:r>
              <a:rPr lang="en-GB" sz="1400" dirty="0" err="1">
                <a:solidFill>
                  <a:srgbClr val="2A2A2A"/>
                </a:solidFill>
              </a:rPr>
              <a:t>nome</a:t>
            </a:r>
            <a:r>
              <a:rPr lang="en-GB" sz="1400" dirty="0">
                <a:solidFill>
                  <a:srgbClr val="2A2A2A"/>
                </a:solidFill>
              </a:rPr>
              <a:t> </a:t>
            </a:r>
            <a:r>
              <a:rPr lang="en-GB" sz="1400" dirty="0" err="1">
                <a:solidFill>
                  <a:srgbClr val="2A2A2A"/>
                </a:solidFill>
              </a:rPr>
              <a:t>dell’altra</a:t>
            </a:r>
            <a:r>
              <a:rPr lang="en-GB" sz="1400" dirty="0">
                <a:solidFill>
                  <a:srgbClr val="2A2A2A"/>
                </a:solidFill>
              </a:rPr>
              <a:t> persona </a:t>
            </a:r>
            <a:r>
              <a:rPr lang="en-GB" sz="1400" dirty="0" err="1">
                <a:solidFill>
                  <a:srgbClr val="2A2A2A"/>
                </a:solidFill>
              </a:rPr>
              <a:t>all’inizio</a:t>
            </a:r>
            <a:r>
              <a:rPr lang="en-GB" sz="1400" dirty="0">
                <a:solidFill>
                  <a:srgbClr val="2A2A2A"/>
                </a:solidFill>
              </a:rPr>
              <a:t> </a:t>
            </a:r>
            <a:r>
              <a:rPr lang="en-GB" sz="1400" dirty="0" err="1">
                <a:solidFill>
                  <a:srgbClr val="2A2A2A"/>
                </a:solidFill>
              </a:rPr>
              <a:t>della</a:t>
            </a:r>
            <a:r>
              <a:rPr lang="en-GB" sz="1400" dirty="0">
                <a:solidFill>
                  <a:srgbClr val="2A2A2A"/>
                </a:solidFill>
              </a:rPr>
              <a:t> conversazione. </a:t>
            </a:r>
            <a:r>
              <a:rPr lang="en-GB" sz="1400" dirty="0" err="1">
                <a:solidFill>
                  <a:srgbClr val="2A2A2A"/>
                </a:solidFill>
              </a:rPr>
              <a:t>Questo</a:t>
            </a:r>
            <a:r>
              <a:rPr lang="en-GB" sz="1400" dirty="0">
                <a:solidFill>
                  <a:srgbClr val="2A2A2A"/>
                </a:solidFill>
              </a:rPr>
              <a:t> non solo è </a:t>
            </a:r>
            <a:r>
              <a:rPr lang="en-GB" sz="1400" dirty="0" err="1">
                <a:solidFill>
                  <a:srgbClr val="2A2A2A"/>
                </a:solidFill>
              </a:rPr>
              <a:t>visto</a:t>
            </a:r>
            <a:r>
              <a:rPr lang="en-GB" sz="1400" dirty="0">
                <a:solidFill>
                  <a:srgbClr val="2A2A2A"/>
                </a:solidFill>
              </a:rPr>
              <a:t> come </a:t>
            </a:r>
            <a:r>
              <a:rPr lang="en-GB" sz="1400" dirty="0" err="1">
                <a:solidFill>
                  <a:srgbClr val="2A2A2A"/>
                </a:solidFill>
              </a:rPr>
              <a:t>segno</a:t>
            </a:r>
            <a:r>
              <a:rPr lang="en-GB" sz="1400" dirty="0">
                <a:solidFill>
                  <a:srgbClr val="2A2A2A"/>
                </a:solidFill>
              </a:rPr>
              <a:t> </a:t>
            </a:r>
            <a:r>
              <a:rPr lang="en-GB" sz="1400" dirty="0" err="1">
                <a:solidFill>
                  <a:srgbClr val="2A2A2A"/>
                </a:solidFill>
              </a:rPr>
              <a:t>di</a:t>
            </a:r>
            <a:r>
              <a:rPr lang="en-GB" sz="1400" dirty="0">
                <a:solidFill>
                  <a:srgbClr val="2A2A2A"/>
                </a:solidFill>
              </a:rPr>
              <a:t> </a:t>
            </a:r>
            <a:r>
              <a:rPr lang="en-GB" sz="1400" dirty="0" err="1">
                <a:solidFill>
                  <a:srgbClr val="2A2A2A"/>
                </a:solidFill>
              </a:rPr>
              <a:t>educazione</a:t>
            </a:r>
            <a:r>
              <a:rPr lang="en-GB" sz="1400" dirty="0">
                <a:solidFill>
                  <a:srgbClr val="2A2A2A"/>
                </a:solidFill>
              </a:rPr>
              <a:t> ma </a:t>
            </a:r>
            <a:r>
              <a:rPr lang="en-GB" sz="1400" dirty="0" err="1">
                <a:solidFill>
                  <a:srgbClr val="2A2A2A"/>
                </a:solidFill>
              </a:rPr>
              <a:t>ti</a:t>
            </a:r>
            <a:r>
              <a:rPr lang="en-GB" sz="1400" dirty="0">
                <a:solidFill>
                  <a:srgbClr val="2A2A2A"/>
                </a:solidFill>
              </a:rPr>
              <a:t> </a:t>
            </a:r>
            <a:r>
              <a:rPr lang="en-GB" sz="1400" dirty="0" err="1">
                <a:solidFill>
                  <a:srgbClr val="2A2A2A"/>
                </a:solidFill>
              </a:rPr>
              <a:t>aiuterà</a:t>
            </a:r>
            <a:r>
              <a:rPr lang="en-GB" sz="1400" dirty="0">
                <a:solidFill>
                  <a:srgbClr val="2A2A2A"/>
                </a:solidFill>
              </a:rPr>
              <a:t> a </a:t>
            </a:r>
            <a:r>
              <a:rPr lang="en-GB" sz="1400" dirty="0" err="1">
                <a:solidFill>
                  <a:srgbClr val="2A2A2A"/>
                </a:solidFill>
              </a:rPr>
              <a:t>ricordare</a:t>
            </a:r>
            <a:r>
              <a:rPr lang="en-GB" sz="1400" dirty="0">
                <a:solidFill>
                  <a:srgbClr val="2A2A2A"/>
                </a:solidFill>
              </a:rPr>
              <a:t> </a:t>
            </a:r>
            <a:r>
              <a:rPr lang="en-GB" sz="1400" dirty="0" err="1">
                <a:solidFill>
                  <a:srgbClr val="2A2A2A"/>
                </a:solidFill>
              </a:rPr>
              <a:t>il</a:t>
            </a:r>
            <a:r>
              <a:rPr lang="en-GB" sz="1400" dirty="0">
                <a:solidFill>
                  <a:srgbClr val="2A2A2A"/>
                </a:solidFill>
              </a:rPr>
              <a:t> </a:t>
            </a:r>
            <a:r>
              <a:rPr lang="en-GB" sz="1400" dirty="0" err="1">
                <a:solidFill>
                  <a:srgbClr val="2A2A2A"/>
                </a:solidFill>
              </a:rPr>
              <a:t>nome</a:t>
            </a:r>
            <a:r>
              <a:rPr lang="en-GB" sz="1400" dirty="0">
                <a:solidFill>
                  <a:srgbClr val="2A2A2A"/>
                </a:solidFill>
              </a:rPr>
              <a:t>.</a:t>
            </a:r>
          </a:p>
          <a:p>
            <a:pPr marL="285750" indent="-285750">
              <a:buFont typeface="Arial" pitchFamily="34" charset="0"/>
              <a:buChar char="•"/>
            </a:pPr>
            <a:endParaRPr lang="en-GB" sz="1400" dirty="0">
              <a:solidFill>
                <a:srgbClr val="2A2A2A"/>
              </a:solidFill>
            </a:endParaRPr>
          </a:p>
          <a:p>
            <a:pPr marL="285750" indent="-285750">
              <a:buFont typeface="Arial" pitchFamily="34" charset="0"/>
              <a:buChar char="•"/>
            </a:pPr>
            <a:r>
              <a:rPr lang="en-GB" sz="1400" dirty="0">
                <a:solidFill>
                  <a:srgbClr val="2A2A2A"/>
                </a:solidFill>
              </a:rPr>
              <a:t>Fai </a:t>
            </a:r>
            <a:r>
              <a:rPr lang="en-GB" sz="1400" dirty="0" err="1">
                <a:solidFill>
                  <a:srgbClr val="2A2A2A"/>
                </a:solidFill>
              </a:rPr>
              <a:t>domande</a:t>
            </a:r>
            <a:r>
              <a:rPr lang="en-GB" sz="1400" dirty="0">
                <a:solidFill>
                  <a:srgbClr val="2A2A2A"/>
                </a:solidFill>
              </a:rPr>
              <a:t> </a:t>
            </a:r>
            <a:r>
              <a:rPr lang="en-GB" sz="1400" dirty="0" err="1">
                <a:solidFill>
                  <a:srgbClr val="2A2A2A"/>
                </a:solidFill>
              </a:rPr>
              <a:t>aperte</a:t>
            </a:r>
            <a:r>
              <a:rPr lang="en-GB" sz="1400" dirty="0">
                <a:solidFill>
                  <a:srgbClr val="2A2A2A"/>
                </a:solidFill>
              </a:rPr>
              <a:t> </a:t>
            </a:r>
            <a:r>
              <a:rPr lang="en-GB" sz="1400" dirty="0" err="1">
                <a:solidFill>
                  <a:srgbClr val="2A2A2A"/>
                </a:solidFill>
              </a:rPr>
              <a:t>all’altra</a:t>
            </a:r>
            <a:r>
              <a:rPr lang="en-GB" sz="1400" dirty="0">
                <a:solidFill>
                  <a:srgbClr val="2A2A2A"/>
                </a:solidFill>
              </a:rPr>
              <a:t> persona.  Le </a:t>
            </a:r>
            <a:r>
              <a:rPr lang="en-GB" sz="1400" dirty="0" err="1">
                <a:solidFill>
                  <a:srgbClr val="2A2A2A"/>
                </a:solidFill>
              </a:rPr>
              <a:t>domande</a:t>
            </a:r>
            <a:r>
              <a:rPr lang="en-GB" sz="1400" dirty="0">
                <a:solidFill>
                  <a:srgbClr val="2A2A2A"/>
                </a:solidFill>
              </a:rPr>
              <a:t> </a:t>
            </a:r>
            <a:r>
              <a:rPr lang="en-GB" sz="1400" dirty="0" err="1">
                <a:solidFill>
                  <a:srgbClr val="2A2A2A"/>
                </a:solidFill>
              </a:rPr>
              <a:t>aperte</a:t>
            </a:r>
            <a:r>
              <a:rPr lang="en-GB" sz="1400" dirty="0">
                <a:solidFill>
                  <a:srgbClr val="2A2A2A"/>
                </a:solidFill>
              </a:rPr>
              <a:t> </a:t>
            </a:r>
            <a:r>
              <a:rPr lang="en-GB" sz="1400" dirty="0" err="1">
                <a:solidFill>
                  <a:srgbClr val="2A2A2A"/>
                </a:solidFill>
              </a:rPr>
              <a:t>richiedono</a:t>
            </a:r>
            <a:r>
              <a:rPr lang="en-GB" sz="1400" dirty="0">
                <a:solidFill>
                  <a:srgbClr val="2A2A2A"/>
                </a:solidFill>
              </a:rPr>
              <a:t> </a:t>
            </a:r>
            <a:r>
              <a:rPr lang="en-GB" sz="1400" dirty="0" err="1">
                <a:solidFill>
                  <a:srgbClr val="2A2A2A"/>
                </a:solidFill>
              </a:rPr>
              <a:t>più</a:t>
            </a:r>
            <a:r>
              <a:rPr lang="en-GB" sz="1400" dirty="0">
                <a:solidFill>
                  <a:srgbClr val="2A2A2A"/>
                </a:solidFill>
              </a:rPr>
              <a:t> </a:t>
            </a:r>
            <a:r>
              <a:rPr lang="en-GB" sz="1400" dirty="0" err="1">
                <a:solidFill>
                  <a:srgbClr val="2A2A2A"/>
                </a:solidFill>
              </a:rPr>
              <a:t>di</a:t>
            </a:r>
            <a:r>
              <a:rPr lang="en-GB" sz="1400" dirty="0">
                <a:solidFill>
                  <a:srgbClr val="2A2A2A"/>
                </a:solidFill>
              </a:rPr>
              <a:t> un </a:t>
            </a:r>
            <a:r>
              <a:rPr lang="en-GB" sz="1400" dirty="0" err="1">
                <a:solidFill>
                  <a:srgbClr val="2A2A2A"/>
                </a:solidFill>
              </a:rPr>
              <a:t>sì</a:t>
            </a:r>
            <a:r>
              <a:rPr lang="en-GB" sz="1400" dirty="0">
                <a:solidFill>
                  <a:srgbClr val="2A2A2A"/>
                </a:solidFill>
              </a:rPr>
              <a:t> o un no come </a:t>
            </a:r>
            <a:r>
              <a:rPr lang="en-GB" sz="1400" dirty="0" err="1">
                <a:solidFill>
                  <a:srgbClr val="2A2A2A"/>
                </a:solidFill>
              </a:rPr>
              <a:t>risposta</a:t>
            </a:r>
            <a:r>
              <a:rPr lang="en-GB" sz="1400" dirty="0">
                <a:solidFill>
                  <a:srgbClr val="2A2A2A"/>
                </a:solidFill>
              </a:rPr>
              <a:t>. </a:t>
            </a:r>
          </a:p>
          <a:p>
            <a:pPr marL="285750" indent="-285750">
              <a:buFont typeface="Arial" pitchFamily="34" charset="0"/>
              <a:buChar char="•"/>
            </a:pPr>
            <a:endParaRPr lang="en-GB" sz="1400" dirty="0">
              <a:solidFill>
                <a:srgbClr val="2A2A2A"/>
              </a:solidFill>
            </a:endParaRPr>
          </a:p>
          <a:p>
            <a:pPr marL="285750" indent="-285750">
              <a:buFont typeface="Arial" pitchFamily="34" charset="0"/>
              <a:buChar char="•"/>
            </a:pPr>
            <a:r>
              <a:rPr lang="en-GB" sz="1400" dirty="0" err="1">
                <a:solidFill>
                  <a:srgbClr val="2A2A2A"/>
                </a:solidFill>
              </a:rPr>
              <a:t>Usa</a:t>
            </a:r>
            <a:r>
              <a:rPr lang="en-GB" sz="1400" dirty="0">
                <a:solidFill>
                  <a:srgbClr val="2A2A2A"/>
                </a:solidFill>
              </a:rPr>
              <a:t> feedback per </a:t>
            </a:r>
            <a:r>
              <a:rPr lang="en-GB" sz="1400" dirty="0" err="1">
                <a:solidFill>
                  <a:srgbClr val="2A2A2A"/>
                </a:solidFill>
              </a:rPr>
              <a:t>riassumere</a:t>
            </a:r>
            <a:r>
              <a:rPr lang="en-GB" sz="1400" dirty="0">
                <a:solidFill>
                  <a:srgbClr val="2A2A2A"/>
                </a:solidFill>
              </a:rPr>
              <a:t>, </a:t>
            </a:r>
            <a:r>
              <a:rPr lang="en-GB" sz="1400" dirty="0" err="1">
                <a:solidFill>
                  <a:srgbClr val="2A2A2A"/>
                </a:solidFill>
              </a:rPr>
              <a:t>riflettere</a:t>
            </a:r>
            <a:r>
              <a:rPr lang="en-GB" sz="1400" dirty="0">
                <a:solidFill>
                  <a:srgbClr val="2A2A2A"/>
                </a:solidFill>
              </a:rPr>
              <a:t> e </a:t>
            </a:r>
            <a:r>
              <a:rPr lang="en-GB" sz="1400" dirty="0" err="1">
                <a:solidFill>
                  <a:srgbClr val="2A2A2A"/>
                </a:solidFill>
              </a:rPr>
              <a:t>chiarire</a:t>
            </a:r>
            <a:r>
              <a:rPr lang="en-GB" sz="1400" dirty="0">
                <a:solidFill>
                  <a:srgbClr val="2A2A2A"/>
                </a:solidFill>
              </a:rPr>
              <a:t> </a:t>
            </a:r>
            <a:r>
              <a:rPr lang="en-GB" sz="1400" dirty="0" err="1">
                <a:solidFill>
                  <a:srgbClr val="2A2A2A"/>
                </a:solidFill>
              </a:rPr>
              <a:t>all’altra</a:t>
            </a:r>
            <a:r>
              <a:rPr lang="en-GB" sz="1400" dirty="0">
                <a:solidFill>
                  <a:srgbClr val="2A2A2A"/>
                </a:solidFill>
              </a:rPr>
              <a:t> persona </a:t>
            </a:r>
            <a:r>
              <a:rPr lang="en-GB" sz="1400" dirty="0" err="1">
                <a:solidFill>
                  <a:srgbClr val="2A2A2A"/>
                </a:solidFill>
              </a:rPr>
              <a:t>cosa</a:t>
            </a:r>
            <a:r>
              <a:rPr lang="en-GB" sz="1400" dirty="0">
                <a:solidFill>
                  <a:srgbClr val="2A2A2A"/>
                </a:solidFill>
              </a:rPr>
              <a:t> </a:t>
            </a:r>
            <a:r>
              <a:rPr lang="en-GB" sz="1400" dirty="0" err="1">
                <a:solidFill>
                  <a:srgbClr val="2A2A2A"/>
                </a:solidFill>
              </a:rPr>
              <a:t>pensi</a:t>
            </a:r>
            <a:r>
              <a:rPr lang="en-GB" sz="1400" dirty="0">
                <a:solidFill>
                  <a:srgbClr val="2A2A2A"/>
                </a:solidFill>
              </a:rPr>
              <a:t> </a:t>
            </a:r>
            <a:r>
              <a:rPr lang="en-GB" sz="1400" dirty="0" err="1">
                <a:solidFill>
                  <a:srgbClr val="2A2A2A"/>
                </a:solidFill>
              </a:rPr>
              <a:t>che</a:t>
            </a:r>
            <a:r>
              <a:rPr lang="en-GB" sz="1400" dirty="0">
                <a:solidFill>
                  <a:srgbClr val="2A2A2A"/>
                </a:solidFill>
              </a:rPr>
              <a:t> </a:t>
            </a:r>
            <a:r>
              <a:rPr lang="en-GB" sz="1400" dirty="0" err="1">
                <a:solidFill>
                  <a:srgbClr val="2A2A2A"/>
                </a:solidFill>
              </a:rPr>
              <a:t>abbia</a:t>
            </a:r>
            <a:r>
              <a:rPr lang="en-GB" sz="1400" dirty="0">
                <a:solidFill>
                  <a:srgbClr val="2A2A2A"/>
                </a:solidFill>
              </a:rPr>
              <a:t> </a:t>
            </a:r>
            <a:r>
              <a:rPr lang="en-GB" sz="1400" dirty="0" err="1">
                <a:solidFill>
                  <a:srgbClr val="2A2A2A"/>
                </a:solidFill>
              </a:rPr>
              <a:t>detto</a:t>
            </a:r>
            <a:r>
              <a:rPr lang="en-GB" sz="1400" dirty="0">
                <a:solidFill>
                  <a:srgbClr val="2A2A2A"/>
                </a:solidFill>
              </a:rPr>
              <a:t>. </a:t>
            </a:r>
            <a:r>
              <a:rPr lang="en-GB" sz="1400" dirty="0" err="1">
                <a:solidFill>
                  <a:srgbClr val="2A2A2A"/>
                </a:solidFill>
              </a:rPr>
              <a:t>Questo</a:t>
            </a:r>
            <a:r>
              <a:rPr lang="en-GB" sz="1400" dirty="0">
                <a:solidFill>
                  <a:srgbClr val="2A2A2A"/>
                </a:solidFill>
              </a:rPr>
              <a:t> </a:t>
            </a:r>
            <a:r>
              <a:rPr lang="en-GB" sz="1400" dirty="0" err="1">
                <a:solidFill>
                  <a:srgbClr val="2A2A2A"/>
                </a:solidFill>
              </a:rPr>
              <a:t>dà</a:t>
            </a:r>
            <a:r>
              <a:rPr lang="en-GB" sz="1400" dirty="0">
                <a:solidFill>
                  <a:srgbClr val="2A2A2A"/>
                </a:solidFill>
              </a:rPr>
              <a:t> la </a:t>
            </a:r>
            <a:r>
              <a:rPr lang="en-GB" sz="1400" dirty="0" err="1">
                <a:solidFill>
                  <a:srgbClr val="2A2A2A"/>
                </a:solidFill>
              </a:rPr>
              <a:t>possibilità</a:t>
            </a:r>
            <a:r>
              <a:rPr lang="en-GB" sz="1400" dirty="0">
                <a:solidFill>
                  <a:srgbClr val="2A2A2A"/>
                </a:solidFill>
              </a:rPr>
              <a:t> di </a:t>
            </a:r>
            <a:r>
              <a:rPr lang="en-GB" sz="1400" dirty="0" err="1">
                <a:solidFill>
                  <a:srgbClr val="2A2A2A"/>
                </a:solidFill>
              </a:rPr>
              <a:t>chiarire</a:t>
            </a:r>
            <a:r>
              <a:rPr lang="en-GB" sz="1400" dirty="0">
                <a:solidFill>
                  <a:srgbClr val="2A2A2A"/>
                </a:solidFill>
              </a:rPr>
              <a:t> </a:t>
            </a:r>
            <a:r>
              <a:rPr lang="en-GB" sz="1400" dirty="0" err="1">
                <a:solidFill>
                  <a:srgbClr val="2A2A2A"/>
                </a:solidFill>
              </a:rPr>
              <a:t>velocemente</a:t>
            </a:r>
            <a:r>
              <a:rPr lang="en-GB" sz="1400" dirty="0">
                <a:solidFill>
                  <a:srgbClr val="2A2A2A"/>
                </a:solidFill>
              </a:rPr>
              <a:t> </a:t>
            </a:r>
            <a:r>
              <a:rPr lang="en-GB" sz="1400" dirty="0" err="1">
                <a:solidFill>
                  <a:srgbClr val="2A2A2A"/>
                </a:solidFill>
              </a:rPr>
              <a:t>alcuni</a:t>
            </a:r>
            <a:r>
              <a:rPr lang="en-GB" sz="1400" dirty="0">
                <a:solidFill>
                  <a:srgbClr val="2A2A2A"/>
                </a:solidFill>
              </a:rPr>
              <a:t> </a:t>
            </a:r>
            <a:r>
              <a:rPr lang="en-GB" sz="1400" dirty="0" err="1">
                <a:solidFill>
                  <a:srgbClr val="2A2A2A"/>
                </a:solidFill>
              </a:rPr>
              <a:t>fraintendimenti</a:t>
            </a:r>
            <a:r>
              <a:rPr lang="en-GB" sz="1400" dirty="0">
                <a:solidFill>
                  <a:srgbClr val="2A2A2A"/>
                </a:solidFill>
              </a:rPr>
              <a:t>.</a:t>
            </a:r>
            <a:br>
              <a:rPr lang="en-GB" sz="1400" dirty="0"/>
            </a:br>
            <a:endParaRPr lang="en-GB" sz="1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4442" y="4006664"/>
            <a:ext cx="3058194" cy="203981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4442" y="1798922"/>
            <a:ext cx="3058194" cy="2039815"/>
          </a:xfrm>
          <a:prstGeom prst="rect">
            <a:avLst/>
          </a:prstGeom>
        </p:spPr>
      </p:pic>
      <p:pic>
        <p:nvPicPr>
          <p:cNvPr id="6" name="Picture 9"/>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
            <a:ext cx="12192000" cy="1030310"/>
          </a:xfrm>
          <a:prstGeom prst="rect">
            <a:avLst/>
          </a:prstGeom>
          <a:noFill/>
          <a:ln>
            <a:noFill/>
          </a:ln>
        </p:spPr>
      </p:pic>
      <p:pic>
        <p:nvPicPr>
          <p:cNvPr id="7" name="Bildobjekt 4">
            <a:extLst>
              <a:ext uri="{FF2B5EF4-FFF2-40B4-BE49-F238E27FC236}">
                <a16:creationId xmlns:a16="http://schemas.microsoft.com/office/drawing/2014/main" id="{3FC7AC6F-6CCD-4D0E-A9FD-631589BA96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11679" y="6014301"/>
            <a:ext cx="980321" cy="843699"/>
          </a:xfrm>
          <a:prstGeom prst="rect">
            <a:avLst/>
          </a:prstGeom>
        </p:spPr>
      </p:pic>
      <p:pic>
        <p:nvPicPr>
          <p:cNvPr id="8" name="Picture 3"/>
          <p:cNvPicPr/>
          <p:nvPr/>
        </p:nvPicPr>
        <p:blipFill>
          <a:blip r:embed="rId8">
            <a:extLst>
              <a:ext uri="{28A0092B-C50C-407E-A947-70E740481C1C}">
                <a14:useLocalDpi xmlns:a14="http://schemas.microsoft.com/office/drawing/2010/main" val="0"/>
              </a:ext>
            </a:extLst>
          </a:blip>
          <a:srcRect/>
          <a:stretch>
            <a:fillRect/>
          </a:stretch>
        </p:blipFill>
        <p:spPr bwMode="auto">
          <a:xfrm>
            <a:off x="305001" y="6261154"/>
            <a:ext cx="1476375" cy="419100"/>
          </a:xfrm>
          <a:prstGeom prst="rect">
            <a:avLst/>
          </a:prstGeom>
          <a:noFill/>
        </p:spPr>
      </p:pic>
    </p:spTree>
    <p:custDataLst>
      <p:tags r:id="rId1"/>
    </p:custDataLst>
    <p:extLst>
      <p:ext uri="{BB962C8B-B14F-4D97-AF65-F5344CB8AC3E}">
        <p14:creationId xmlns:p14="http://schemas.microsoft.com/office/powerpoint/2010/main" val="3253876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24128" y="656531"/>
            <a:ext cx="4389120" cy="1737360"/>
          </a:xfrm>
        </p:spPr>
        <p:txBody>
          <a:bodyPr/>
          <a:lstStyle/>
          <a:p>
            <a:r>
              <a:rPr lang="en-GB" dirty="0" err="1"/>
              <a:t>Obiettivi</a:t>
            </a:r>
            <a:endParaRPr lang="en-GB"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41602" y="1293294"/>
            <a:ext cx="5189425" cy="5184775"/>
          </a:xfrm>
        </p:spPr>
      </p:pic>
      <p:sp>
        <p:nvSpPr>
          <p:cNvPr id="6" name="Text Placeholder 5"/>
          <p:cNvSpPr>
            <a:spLocks noGrp="1"/>
          </p:cNvSpPr>
          <p:nvPr>
            <p:ph type="body" sz="half" idx="2"/>
          </p:nvPr>
        </p:nvSpPr>
        <p:spPr>
          <a:xfrm>
            <a:off x="1024128" y="2353864"/>
            <a:ext cx="4389120" cy="3762294"/>
          </a:xfrm>
        </p:spPr>
        <p:txBody>
          <a:bodyPr/>
          <a:lstStyle/>
          <a:p>
            <a:pPr marL="342900" indent="-342900">
              <a:buAutoNum type="arabicPeriod"/>
            </a:pPr>
            <a:r>
              <a:rPr lang="en-GB" dirty="0" err="1"/>
              <a:t>Capire</a:t>
            </a:r>
            <a:r>
              <a:rPr lang="en-GB" dirty="0"/>
              <a:t> </a:t>
            </a:r>
            <a:r>
              <a:rPr lang="en-GB" dirty="0" err="1"/>
              <a:t>il</a:t>
            </a:r>
            <a:r>
              <a:rPr lang="en-GB" dirty="0"/>
              <a:t> </a:t>
            </a:r>
            <a:r>
              <a:rPr lang="en-GB" dirty="0" err="1"/>
              <a:t>potere</a:t>
            </a:r>
            <a:r>
              <a:rPr lang="en-GB" dirty="0"/>
              <a:t> del </a:t>
            </a:r>
            <a:r>
              <a:rPr lang="en-GB" dirty="0" err="1"/>
              <a:t>linguaggio</a:t>
            </a:r>
            <a:r>
              <a:rPr lang="en-GB" dirty="0"/>
              <a:t> del </a:t>
            </a:r>
            <a:r>
              <a:rPr lang="en-GB" dirty="0" err="1"/>
              <a:t>corpo</a:t>
            </a:r>
            <a:endParaRPr lang="en-GB" dirty="0"/>
          </a:p>
          <a:p>
            <a:pPr marL="342900" indent="-342900">
              <a:buAutoNum type="arabicPeriod"/>
            </a:pPr>
            <a:r>
              <a:rPr lang="en-GB" dirty="0" err="1"/>
              <a:t>Essere</a:t>
            </a:r>
            <a:r>
              <a:rPr lang="en-GB" dirty="0"/>
              <a:t> in </a:t>
            </a:r>
            <a:r>
              <a:rPr lang="en-GB" dirty="0" err="1"/>
              <a:t>grado</a:t>
            </a:r>
            <a:r>
              <a:rPr lang="en-GB" dirty="0"/>
              <a:t> </a:t>
            </a:r>
            <a:r>
              <a:rPr lang="en-GB" dirty="0" err="1"/>
              <a:t>di</a:t>
            </a:r>
            <a:r>
              <a:rPr lang="en-GB" dirty="0"/>
              <a:t> </a:t>
            </a:r>
            <a:r>
              <a:rPr lang="en-GB" dirty="0" err="1"/>
              <a:t>capire</a:t>
            </a:r>
            <a:r>
              <a:rPr lang="en-GB" dirty="0"/>
              <a:t> </a:t>
            </a:r>
            <a:r>
              <a:rPr lang="en-GB" dirty="0" err="1"/>
              <a:t>i</a:t>
            </a:r>
            <a:r>
              <a:rPr lang="en-GB" dirty="0"/>
              <a:t> </a:t>
            </a:r>
            <a:r>
              <a:rPr lang="en-GB" dirty="0" err="1"/>
              <a:t>gesti</a:t>
            </a:r>
            <a:r>
              <a:rPr lang="en-GB" dirty="0"/>
              <a:t> base del </a:t>
            </a:r>
            <a:r>
              <a:rPr lang="en-GB" dirty="0" err="1"/>
              <a:t>linguaggio</a:t>
            </a:r>
            <a:r>
              <a:rPr lang="en-GB" dirty="0"/>
              <a:t> del </a:t>
            </a:r>
            <a:r>
              <a:rPr lang="en-GB" dirty="0" err="1"/>
              <a:t>corpo</a:t>
            </a:r>
            <a:endParaRPr lang="en-GB" dirty="0"/>
          </a:p>
          <a:p>
            <a:pPr marL="342900" indent="-342900">
              <a:buAutoNum type="arabicPeriod"/>
            </a:pPr>
            <a:r>
              <a:rPr lang="en-GB" dirty="0" err="1"/>
              <a:t>Costruire</a:t>
            </a:r>
            <a:r>
              <a:rPr lang="en-GB" dirty="0"/>
              <a:t> </a:t>
            </a:r>
            <a:r>
              <a:rPr lang="en-GB" dirty="0" err="1"/>
              <a:t>relazioni</a:t>
            </a:r>
            <a:r>
              <a:rPr lang="en-GB" dirty="0"/>
              <a:t> e </a:t>
            </a:r>
            <a:r>
              <a:rPr lang="en-GB" dirty="0" err="1"/>
              <a:t>capire</a:t>
            </a:r>
            <a:r>
              <a:rPr lang="en-GB" dirty="0"/>
              <a:t> </a:t>
            </a:r>
            <a:r>
              <a:rPr lang="en-GB" dirty="0" err="1"/>
              <a:t>i</a:t>
            </a:r>
            <a:r>
              <a:rPr lang="en-GB" dirty="0"/>
              <a:t> </a:t>
            </a:r>
            <a:r>
              <a:rPr lang="en-GB" dirty="0" err="1"/>
              <a:t>principi</a:t>
            </a:r>
            <a:r>
              <a:rPr lang="en-GB" dirty="0"/>
              <a:t> del mirroring</a:t>
            </a:r>
          </a:p>
          <a:p>
            <a:pPr marL="342900" indent="-342900">
              <a:buAutoNum type="arabicPeriod"/>
            </a:pPr>
            <a:r>
              <a:rPr lang="en-GB" dirty="0"/>
              <a:t>Dare </a:t>
            </a:r>
            <a:r>
              <a:rPr lang="en-GB" dirty="0" err="1"/>
              <a:t>un’immagine</a:t>
            </a:r>
            <a:r>
              <a:rPr lang="en-GB" dirty="0"/>
              <a:t> </a:t>
            </a:r>
            <a:r>
              <a:rPr lang="en-GB" dirty="0" err="1"/>
              <a:t>positiva</a:t>
            </a:r>
            <a:r>
              <a:rPr lang="en-GB" dirty="0"/>
              <a:t> e </a:t>
            </a:r>
            <a:r>
              <a:rPr lang="en-GB" dirty="0" err="1"/>
              <a:t>presentare</a:t>
            </a:r>
            <a:r>
              <a:rPr lang="en-GB" dirty="0"/>
              <a:t> </a:t>
            </a:r>
            <a:r>
              <a:rPr lang="en-GB" dirty="0" err="1"/>
              <a:t>il</a:t>
            </a:r>
            <a:r>
              <a:rPr lang="en-GB" dirty="0"/>
              <a:t> </a:t>
            </a:r>
            <a:r>
              <a:rPr lang="en-GB" dirty="0" err="1"/>
              <a:t>tuo</a:t>
            </a:r>
            <a:r>
              <a:rPr lang="en-GB" dirty="0"/>
              <a:t> brand </a:t>
            </a:r>
            <a:r>
              <a:rPr lang="en-GB" dirty="0" err="1"/>
              <a:t>personale</a:t>
            </a:r>
            <a:endParaRPr lang="en-GB" dirty="0"/>
          </a:p>
          <a:p>
            <a:pPr marL="342900" indent="-342900">
              <a:buAutoNum type="arabicPeriod"/>
            </a:pPr>
            <a:r>
              <a:rPr lang="en-GB" dirty="0"/>
              <a:t>Fare </a:t>
            </a:r>
            <a:r>
              <a:rPr lang="en-GB" dirty="0" err="1"/>
              <a:t>una</a:t>
            </a:r>
            <a:r>
              <a:rPr lang="en-GB" dirty="0"/>
              <a:t> </a:t>
            </a:r>
            <a:r>
              <a:rPr lang="en-GB" dirty="0" err="1"/>
              <a:t>buona</a:t>
            </a:r>
            <a:r>
              <a:rPr lang="en-GB" dirty="0"/>
              <a:t> </a:t>
            </a:r>
            <a:r>
              <a:rPr lang="en-GB" dirty="0" err="1"/>
              <a:t>impressione</a:t>
            </a:r>
            <a:r>
              <a:rPr lang="en-GB" dirty="0"/>
              <a:t> </a:t>
            </a:r>
            <a:r>
              <a:rPr lang="en-GB" dirty="0" err="1"/>
              <a:t>ai</a:t>
            </a:r>
            <a:r>
              <a:rPr lang="en-GB" dirty="0"/>
              <a:t> </a:t>
            </a:r>
            <a:r>
              <a:rPr lang="en-GB" dirty="0" err="1"/>
              <a:t>colloqui</a:t>
            </a:r>
            <a:r>
              <a:rPr lang="en-GB" dirty="0"/>
              <a:t> </a:t>
            </a:r>
            <a:r>
              <a:rPr lang="en-GB" dirty="0" err="1"/>
              <a:t>di</a:t>
            </a:r>
            <a:r>
              <a:rPr lang="en-GB" dirty="0"/>
              <a:t> </a:t>
            </a:r>
            <a:r>
              <a:rPr lang="en-GB" dirty="0" err="1"/>
              <a:t>lavoro</a:t>
            </a:r>
            <a:r>
              <a:rPr lang="en-GB" dirty="0"/>
              <a:t>.</a:t>
            </a:r>
          </a:p>
        </p:txBody>
      </p:sp>
      <p:pic>
        <p:nvPicPr>
          <p:cNvPr id="5"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12192000" cy="1030310"/>
          </a:xfrm>
          <a:prstGeom prst="rect">
            <a:avLst/>
          </a:prstGeom>
          <a:noFill/>
          <a:ln>
            <a:noFill/>
          </a:ln>
        </p:spPr>
      </p:pic>
      <p:pic>
        <p:nvPicPr>
          <p:cNvPr id="7" name="Bildobjekt 4">
            <a:extLst>
              <a:ext uri="{FF2B5EF4-FFF2-40B4-BE49-F238E27FC236}">
                <a16:creationId xmlns:a16="http://schemas.microsoft.com/office/drawing/2014/main" id="{3FC7AC6F-6CCD-4D0E-A9FD-631589BA96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11679" y="6014301"/>
            <a:ext cx="980321" cy="843699"/>
          </a:xfrm>
          <a:prstGeom prst="rect">
            <a:avLst/>
          </a:prstGeom>
        </p:spPr>
      </p:pic>
      <p:pic>
        <p:nvPicPr>
          <p:cNvPr id="8" name="Picture 3"/>
          <p:cNvPicPr/>
          <p:nvPr/>
        </p:nvPicPr>
        <p:blipFill>
          <a:blip r:embed="rId6">
            <a:extLst>
              <a:ext uri="{28A0092B-C50C-407E-A947-70E740481C1C}">
                <a14:useLocalDpi xmlns:a14="http://schemas.microsoft.com/office/drawing/2010/main" val="0"/>
              </a:ext>
            </a:extLst>
          </a:blip>
          <a:srcRect/>
          <a:stretch>
            <a:fillRect/>
          </a:stretch>
        </p:blipFill>
        <p:spPr bwMode="auto">
          <a:xfrm>
            <a:off x="305001" y="6261154"/>
            <a:ext cx="1476375" cy="419100"/>
          </a:xfrm>
          <a:prstGeom prst="rect">
            <a:avLst/>
          </a:prstGeom>
          <a:noFill/>
        </p:spPr>
      </p:pic>
    </p:spTree>
    <p:custDataLst>
      <p:tags r:id="rId1"/>
    </p:custDataLst>
    <p:extLst>
      <p:ext uri="{BB962C8B-B14F-4D97-AF65-F5344CB8AC3E}">
        <p14:creationId xmlns:p14="http://schemas.microsoft.com/office/powerpoint/2010/main" val="493602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690609"/>
            <a:ext cx="10508509" cy="1499616"/>
          </a:xfrm>
        </p:spPr>
        <p:txBody>
          <a:bodyPr/>
          <a:lstStyle/>
          <a:p>
            <a:r>
              <a:rPr lang="en-GB" dirty="0" err="1"/>
              <a:t>Costruire</a:t>
            </a:r>
            <a:r>
              <a:rPr lang="en-GB" dirty="0"/>
              <a:t> </a:t>
            </a:r>
            <a:r>
              <a:rPr lang="en-GB" dirty="0" err="1"/>
              <a:t>relazioni</a:t>
            </a:r>
            <a:endParaRPr lang="en-GB" dirty="0"/>
          </a:p>
        </p:txBody>
      </p:sp>
      <p:sp>
        <p:nvSpPr>
          <p:cNvPr id="4" name="Rectangle 3"/>
          <p:cNvSpPr/>
          <p:nvPr/>
        </p:nvSpPr>
        <p:spPr>
          <a:xfrm>
            <a:off x="546846" y="1850522"/>
            <a:ext cx="7602071" cy="4401205"/>
          </a:xfrm>
          <a:prstGeom prst="rect">
            <a:avLst/>
          </a:prstGeom>
        </p:spPr>
        <p:txBody>
          <a:bodyPr wrap="square">
            <a:spAutoFit/>
          </a:bodyPr>
          <a:lstStyle/>
          <a:p>
            <a:pPr marL="285750" indent="-285750">
              <a:buFont typeface="Arial" pitchFamily="34" charset="0"/>
              <a:buChar char="•"/>
            </a:pPr>
            <a:r>
              <a:rPr lang="en-GB" sz="1400" dirty="0" err="1">
                <a:solidFill>
                  <a:srgbClr val="2A2A2A"/>
                </a:solidFill>
              </a:rPr>
              <a:t>Parla</a:t>
            </a:r>
            <a:r>
              <a:rPr lang="en-GB" sz="1400" dirty="0">
                <a:solidFill>
                  <a:srgbClr val="2A2A2A"/>
                </a:solidFill>
              </a:rPr>
              <a:t> </a:t>
            </a:r>
            <a:r>
              <a:rPr lang="en-GB" sz="1400" dirty="0" err="1">
                <a:solidFill>
                  <a:srgbClr val="2A2A2A"/>
                </a:solidFill>
              </a:rPr>
              <a:t>di</a:t>
            </a:r>
            <a:r>
              <a:rPr lang="en-GB" sz="1400" dirty="0">
                <a:solidFill>
                  <a:srgbClr val="2A2A2A"/>
                </a:solidFill>
              </a:rPr>
              <a:t> </a:t>
            </a:r>
            <a:r>
              <a:rPr lang="en-GB" sz="1400" dirty="0" err="1">
                <a:solidFill>
                  <a:srgbClr val="2A2A2A"/>
                </a:solidFill>
              </a:rPr>
              <a:t>cose</a:t>
            </a:r>
            <a:r>
              <a:rPr lang="en-GB" sz="1400" dirty="0">
                <a:solidFill>
                  <a:srgbClr val="2A2A2A"/>
                </a:solidFill>
              </a:rPr>
              <a:t> </a:t>
            </a:r>
            <a:r>
              <a:rPr lang="en-GB" sz="1400" dirty="0" err="1">
                <a:solidFill>
                  <a:srgbClr val="2A2A2A"/>
                </a:solidFill>
              </a:rPr>
              <a:t>che</a:t>
            </a:r>
            <a:r>
              <a:rPr lang="en-GB" sz="1400" dirty="0">
                <a:solidFill>
                  <a:srgbClr val="2A2A2A"/>
                </a:solidFill>
              </a:rPr>
              <a:t> </a:t>
            </a:r>
            <a:r>
              <a:rPr lang="en-GB" sz="1400" dirty="0" err="1">
                <a:solidFill>
                  <a:srgbClr val="2A2A2A"/>
                </a:solidFill>
              </a:rPr>
              <a:t>si</a:t>
            </a:r>
            <a:r>
              <a:rPr lang="en-GB" sz="1400" dirty="0">
                <a:solidFill>
                  <a:srgbClr val="2A2A2A"/>
                </a:solidFill>
              </a:rPr>
              <a:t> </a:t>
            </a:r>
            <a:r>
              <a:rPr lang="en-GB" sz="1400" dirty="0" err="1">
                <a:solidFill>
                  <a:srgbClr val="2A2A2A"/>
                </a:solidFill>
              </a:rPr>
              <a:t>riferiscono</a:t>
            </a:r>
            <a:r>
              <a:rPr lang="en-GB" sz="1400" dirty="0">
                <a:solidFill>
                  <a:srgbClr val="2A2A2A"/>
                </a:solidFill>
              </a:rPr>
              <a:t> a </a:t>
            </a:r>
            <a:r>
              <a:rPr lang="en-GB" sz="1400" dirty="0" err="1">
                <a:solidFill>
                  <a:srgbClr val="2A2A2A"/>
                </a:solidFill>
              </a:rPr>
              <a:t>quello</a:t>
            </a:r>
            <a:r>
              <a:rPr lang="en-GB" sz="1400" dirty="0">
                <a:solidFill>
                  <a:srgbClr val="2A2A2A"/>
                </a:solidFill>
              </a:rPr>
              <a:t> </a:t>
            </a:r>
            <a:r>
              <a:rPr lang="en-GB" sz="1400" dirty="0" err="1">
                <a:solidFill>
                  <a:srgbClr val="2A2A2A"/>
                </a:solidFill>
              </a:rPr>
              <a:t>che</a:t>
            </a:r>
            <a:r>
              <a:rPr lang="en-GB" sz="1400" dirty="0">
                <a:solidFill>
                  <a:srgbClr val="2A2A2A"/>
                </a:solidFill>
              </a:rPr>
              <a:t> ha </a:t>
            </a:r>
            <a:r>
              <a:rPr lang="en-GB" sz="1400" dirty="0" err="1">
                <a:solidFill>
                  <a:srgbClr val="2A2A2A"/>
                </a:solidFill>
              </a:rPr>
              <a:t>detto</a:t>
            </a:r>
            <a:r>
              <a:rPr lang="en-GB" sz="1400" dirty="0">
                <a:solidFill>
                  <a:srgbClr val="2A2A2A"/>
                </a:solidFill>
              </a:rPr>
              <a:t> </a:t>
            </a:r>
            <a:r>
              <a:rPr lang="en-GB" sz="1400" dirty="0" err="1">
                <a:solidFill>
                  <a:srgbClr val="2A2A2A"/>
                </a:solidFill>
              </a:rPr>
              <a:t>l’altra</a:t>
            </a:r>
            <a:r>
              <a:rPr lang="en-GB" sz="1400" dirty="0">
                <a:solidFill>
                  <a:srgbClr val="2A2A2A"/>
                </a:solidFill>
              </a:rPr>
              <a:t> persona. </a:t>
            </a:r>
            <a:r>
              <a:rPr lang="en-GB" sz="1400" dirty="0" err="1">
                <a:solidFill>
                  <a:srgbClr val="2A2A2A"/>
                </a:solidFill>
              </a:rPr>
              <a:t>Trova</a:t>
            </a:r>
            <a:r>
              <a:rPr lang="en-GB" sz="1400" dirty="0">
                <a:solidFill>
                  <a:srgbClr val="2A2A2A"/>
                </a:solidFill>
              </a:rPr>
              <a:t> </a:t>
            </a:r>
            <a:r>
              <a:rPr lang="en-GB" sz="1400" dirty="0" err="1">
                <a:solidFill>
                  <a:srgbClr val="2A2A2A"/>
                </a:solidFill>
              </a:rPr>
              <a:t>collegamenti</a:t>
            </a:r>
            <a:r>
              <a:rPr lang="en-GB" sz="1400" dirty="0">
                <a:solidFill>
                  <a:srgbClr val="2A2A2A"/>
                </a:solidFill>
              </a:rPr>
              <a:t> </a:t>
            </a:r>
            <a:r>
              <a:rPr lang="en-GB" sz="1400" dirty="0" err="1">
                <a:solidFill>
                  <a:srgbClr val="2A2A2A"/>
                </a:solidFill>
              </a:rPr>
              <a:t>tra</a:t>
            </a:r>
            <a:r>
              <a:rPr lang="en-GB" sz="1400" dirty="0">
                <a:solidFill>
                  <a:srgbClr val="2A2A2A"/>
                </a:solidFill>
              </a:rPr>
              <a:t> </a:t>
            </a:r>
            <a:r>
              <a:rPr lang="en-GB" sz="1400" dirty="0" err="1">
                <a:solidFill>
                  <a:srgbClr val="2A2A2A"/>
                </a:solidFill>
              </a:rPr>
              <a:t>esperienze</a:t>
            </a:r>
            <a:r>
              <a:rPr lang="en-GB" sz="1400" dirty="0">
                <a:solidFill>
                  <a:srgbClr val="2A2A2A"/>
                </a:solidFill>
              </a:rPr>
              <a:t> </a:t>
            </a:r>
            <a:r>
              <a:rPr lang="en-GB" sz="1400" dirty="0" err="1">
                <a:solidFill>
                  <a:srgbClr val="2A2A2A"/>
                </a:solidFill>
              </a:rPr>
              <a:t>comuni</a:t>
            </a:r>
            <a:r>
              <a:rPr lang="en-GB" sz="1400" dirty="0">
                <a:solidFill>
                  <a:srgbClr val="2A2A2A"/>
                </a:solidFill>
              </a:rPr>
              <a:t>.</a:t>
            </a:r>
          </a:p>
          <a:p>
            <a:pPr marL="285750" indent="-285750">
              <a:buFont typeface="Arial" pitchFamily="34" charset="0"/>
              <a:buChar char="•"/>
            </a:pPr>
            <a:endParaRPr lang="en-GB" sz="1400" dirty="0">
              <a:solidFill>
                <a:srgbClr val="2A2A2A"/>
              </a:solidFill>
            </a:endParaRPr>
          </a:p>
          <a:p>
            <a:pPr marL="285750" indent="-285750">
              <a:buFont typeface="Arial" pitchFamily="34" charset="0"/>
              <a:buChar char="•"/>
            </a:pPr>
            <a:r>
              <a:rPr lang="en-GB" sz="1400" dirty="0" err="1">
                <a:solidFill>
                  <a:srgbClr val="2A2A2A"/>
                </a:solidFill>
              </a:rPr>
              <a:t>Prova</a:t>
            </a:r>
            <a:r>
              <a:rPr lang="en-GB" sz="1400" dirty="0">
                <a:solidFill>
                  <a:srgbClr val="2A2A2A"/>
                </a:solidFill>
              </a:rPr>
              <a:t> a </a:t>
            </a:r>
            <a:r>
              <a:rPr lang="en-GB" sz="1400" dirty="0" err="1">
                <a:solidFill>
                  <a:srgbClr val="2A2A2A"/>
                </a:solidFill>
              </a:rPr>
              <a:t>mostrare</a:t>
            </a:r>
            <a:r>
              <a:rPr lang="en-GB" sz="1400" dirty="0">
                <a:solidFill>
                  <a:srgbClr val="2A2A2A"/>
                </a:solidFill>
              </a:rPr>
              <a:t> </a:t>
            </a:r>
            <a:r>
              <a:rPr lang="en-GB" sz="1400" dirty="0" err="1">
                <a:solidFill>
                  <a:srgbClr val="2A2A2A"/>
                </a:solidFill>
              </a:rPr>
              <a:t>empatia</a:t>
            </a:r>
            <a:r>
              <a:rPr lang="en-GB" sz="1400" dirty="0">
                <a:solidFill>
                  <a:srgbClr val="2A2A2A"/>
                </a:solidFill>
              </a:rPr>
              <a:t>. </a:t>
            </a:r>
            <a:r>
              <a:rPr lang="en-GB" sz="1400" dirty="0" err="1">
                <a:solidFill>
                  <a:srgbClr val="2A2A2A"/>
                </a:solidFill>
              </a:rPr>
              <a:t>Dimostra</a:t>
            </a:r>
            <a:r>
              <a:rPr lang="en-GB" sz="1400" dirty="0">
                <a:solidFill>
                  <a:srgbClr val="2A2A2A"/>
                </a:solidFill>
              </a:rPr>
              <a:t> </a:t>
            </a:r>
            <a:r>
              <a:rPr lang="en-GB" sz="1400" dirty="0" err="1">
                <a:solidFill>
                  <a:srgbClr val="2A2A2A"/>
                </a:solidFill>
              </a:rPr>
              <a:t>che</a:t>
            </a:r>
            <a:r>
              <a:rPr lang="en-GB" sz="1400" dirty="0">
                <a:solidFill>
                  <a:srgbClr val="2A2A2A"/>
                </a:solidFill>
              </a:rPr>
              <a:t> </a:t>
            </a:r>
            <a:r>
              <a:rPr lang="en-GB" sz="1400" dirty="0" err="1">
                <a:solidFill>
                  <a:srgbClr val="2A2A2A"/>
                </a:solidFill>
              </a:rPr>
              <a:t>sei</a:t>
            </a:r>
            <a:r>
              <a:rPr lang="en-GB" sz="1400" dirty="0">
                <a:solidFill>
                  <a:srgbClr val="2A2A2A"/>
                </a:solidFill>
              </a:rPr>
              <a:t> in </a:t>
            </a:r>
            <a:r>
              <a:rPr lang="en-GB" sz="1400" dirty="0" err="1">
                <a:solidFill>
                  <a:srgbClr val="2A2A2A"/>
                </a:solidFill>
              </a:rPr>
              <a:t>grado</a:t>
            </a:r>
            <a:r>
              <a:rPr lang="en-GB" sz="1400" dirty="0">
                <a:solidFill>
                  <a:srgbClr val="2A2A2A"/>
                </a:solidFill>
              </a:rPr>
              <a:t> </a:t>
            </a:r>
            <a:r>
              <a:rPr lang="en-GB" sz="1400" dirty="0" err="1">
                <a:solidFill>
                  <a:srgbClr val="2A2A2A"/>
                </a:solidFill>
              </a:rPr>
              <a:t>di</a:t>
            </a:r>
            <a:r>
              <a:rPr lang="en-GB" sz="1400" dirty="0">
                <a:solidFill>
                  <a:srgbClr val="2A2A2A"/>
                </a:solidFill>
              </a:rPr>
              <a:t> </a:t>
            </a:r>
            <a:r>
              <a:rPr lang="en-GB" sz="1400" dirty="0" err="1">
                <a:solidFill>
                  <a:srgbClr val="2A2A2A"/>
                </a:solidFill>
              </a:rPr>
              <a:t>capire</a:t>
            </a:r>
            <a:r>
              <a:rPr lang="en-GB" sz="1400" dirty="0">
                <a:solidFill>
                  <a:srgbClr val="2A2A2A"/>
                </a:solidFill>
              </a:rPr>
              <a:t> come </a:t>
            </a:r>
            <a:r>
              <a:rPr lang="en-GB" sz="1400" dirty="0" err="1">
                <a:solidFill>
                  <a:srgbClr val="2A2A2A"/>
                </a:solidFill>
              </a:rPr>
              <a:t>si</a:t>
            </a:r>
            <a:r>
              <a:rPr lang="en-GB" sz="1400" dirty="0">
                <a:solidFill>
                  <a:srgbClr val="2A2A2A"/>
                </a:solidFill>
              </a:rPr>
              <a:t> </a:t>
            </a:r>
            <a:r>
              <a:rPr lang="en-GB" sz="1400" dirty="0" err="1">
                <a:solidFill>
                  <a:srgbClr val="2A2A2A"/>
                </a:solidFill>
              </a:rPr>
              <a:t>sente</a:t>
            </a:r>
            <a:r>
              <a:rPr lang="en-GB" sz="1400" dirty="0">
                <a:solidFill>
                  <a:srgbClr val="2A2A2A"/>
                </a:solidFill>
              </a:rPr>
              <a:t> </a:t>
            </a:r>
            <a:r>
              <a:rPr lang="en-GB" sz="1400" dirty="0" err="1">
                <a:solidFill>
                  <a:srgbClr val="2A2A2A"/>
                </a:solidFill>
              </a:rPr>
              <a:t>l’altra</a:t>
            </a:r>
            <a:r>
              <a:rPr lang="en-GB" sz="1400" dirty="0">
                <a:solidFill>
                  <a:srgbClr val="2A2A2A"/>
                </a:solidFill>
              </a:rPr>
              <a:t> persona e </a:t>
            </a:r>
            <a:r>
              <a:rPr lang="en-GB" sz="1400" dirty="0" err="1">
                <a:solidFill>
                  <a:srgbClr val="2A2A2A"/>
                </a:solidFill>
              </a:rPr>
              <a:t>di</a:t>
            </a:r>
            <a:r>
              <a:rPr lang="en-GB" sz="1400" dirty="0">
                <a:solidFill>
                  <a:srgbClr val="2A2A2A"/>
                </a:solidFill>
              </a:rPr>
              <a:t> </a:t>
            </a:r>
            <a:r>
              <a:rPr lang="en-GB" sz="1400" dirty="0" err="1">
                <a:solidFill>
                  <a:srgbClr val="2A2A2A"/>
                </a:solidFill>
              </a:rPr>
              <a:t>vedere</a:t>
            </a:r>
            <a:r>
              <a:rPr lang="en-GB" sz="1400" dirty="0">
                <a:solidFill>
                  <a:srgbClr val="2A2A2A"/>
                </a:solidFill>
              </a:rPr>
              <a:t> le </a:t>
            </a:r>
            <a:r>
              <a:rPr lang="en-GB" sz="1400" dirty="0" err="1">
                <a:solidFill>
                  <a:srgbClr val="2A2A2A"/>
                </a:solidFill>
              </a:rPr>
              <a:t>cose</a:t>
            </a:r>
            <a:r>
              <a:rPr lang="en-GB" sz="1400" dirty="0">
                <a:solidFill>
                  <a:srgbClr val="2A2A2A"/>
                </a:solidFill>
              </a:rPr>
              <a:t> </a:t>
            </a:r>
            <a:r>
              <a:rPr lang="en-GB" sz="1400" dirty="0" err="1">
                <a:solidFill>
                  <a:srgbClr val="2A2A2A"/>
                </a:solidFill>
              </a:rPr>
              <a:t>dal</a:t>
            </a:r>
            <a:r>
              <a:rPr lang="en-GB" sz="1400" dirty="0">
                <a:solidFill>
                  <a:srgbClr val="2A2A2A"/>
                </a:solidFill>
              </a:rPr>
              <a:t> </a:t>
            </a:r>
            <a:r>
              <a:rPr lang="en-GB" sz="1400" dirty="0" err="1">
                <a:solidFill>
                  <a:srgbClr val="2A2A2A"/>
                </a:solidFill>
              </a:rPr>
              <a:t>suo</a:t>
            </a:r>
            <a:r>
              <a:rPr lang="en-GB" sz="1400" dirty="0">
                <a:solidFill>
                  <a:srgbClr val="2A2A2A"/>
                </a:solidFill>
              </a:rPr>
              <a:t> </a:t>
            </a:r>
            <a:r>
              <a:rPr lang="en-GB" sz="1400" dirty="0" err="1">
                <a:solidFill>
                  <a:srgbClr val="2A2A2A"/>
                </a:solidFill>
              </a:rPr>
              <a:t>punto</a:t>
            </a:r>
            <a:r>
              <a:rPr lang="en-GB" sz="1400" dirty="0">
                <a:solidFill>
                  <a:srgbClr val="2A2A2A"/>
                </a:solidFill>
              </a:rPr>
              <a:t> </a:t>
            </a:r>
            <a:r>
              <a:rPr lang="en-GB" sz="1400" dirty="0" err="1">
                <a:solidFill>
                  <a:srgbClr val="2A2A2A"/>
                </a:solidFill>
              </a:rPr>
              <a:t>di</a:t>
            </a:r>
            <a:r>
              <a:rPr lang="en-GB" sz="1400" dirty="0">
                <a:solidFill>
                  <a:srgbClr val="2A2A2A"/>
                </a:solidFill>
              </a:rPr>
              <a:t> vista. </a:t>
            </a:r>
          </a:p>
          <a:p>
            <a:pPr marL="285750" indent="-285750">
              <a:buFont typeface="Arial" pitchFamily="34" charset="0"/>
              <a:buChar char="•"/>
            </a:pPr>
            <a:endParaRPr lang="en-GB" sz="1400" dirty="0">
              <a:solidFill>
                <a:srgbClr val="2A2A2A"/>
              </a:solidFill>
            </a:endParaRPr>
          </a:p>
          <a:p>
            <a:pPr marL="285750" indent="-285750">
              <a:buFont typeface="Arial" pitchFamily="34" charset="0"/>
              <a:buChar char="•"/>
            </a:pPr>
            <a:r>
              <a:rPr lang="en-GB" sz="1400" dirty="0" err="1">
                <a:solidFill>
                  <a:srgbClr val="2A2A2A"/>
                </a:solidFill>
              </a:rPr>
              <a:t>Quando</a:t>
            </a:r>
            <a:r>
              <a:rPr lang="en-GB" sz="1400" dirty="0">
                <a:solidFill>
                  <a:srgbClr val="2A2A2A"/>
                </a:solidFill>
              </a:rPr>
              <a:t> </a:t>
            </a:r>
            <a:r>
              <a:rPr lang="en-GB" sz="1400" dirty="0" err="1">
                <a:solidFill>
                  <a:srgbClr val="2A2A2A"/>
                </a:solidFill>
              </a:rPr>
              <a:t>sei</a:t>
            </a:r>
            <a:r>
              <a:rPr lang="en-GB" sz="1400" dirty="0">
                <a:solidFill>
                  <a:srgbClr val="2A2A2A"/>
                </a:solidFill>
              </a:rPr>
              <a:t> </a:t>
            </a:r>
            <a:r>
              <a:rPr lang="en-GB" sz="1400" dirty="0" err="1">
                <a:solidFill>
                  <a:srgbClr val="2A2A2A"/>
                </a:solidFill>
              </a:rPr>
              <a:t>d’accordo</a:t>
            </a:r>
            <a:r>
              <a:rPr lang="en-GB" sz="1400" dirty="0">
                <a:solidFill>
                  <a:srgbClr val="2A2A2A"/>
                </a:solidFill>
              </a:rPr>
              <a:t> con </a:t>
            </a:r>
            <a:r>
              <a:rPr lang="en-GB" sz="1400" dirty="0" err="1">
                <a:solidFill>
                  <a:srgbClr val="2A2A2A"/>
                </a:solidFill>
              </a:rPr>
              <a:t>l’altra</a:t>
            </a:r>
            <a:r>
              <a:rPr lang="en-GB" sz="1400" dirty="0">
                <a:solidFill>
                  <a:srgbClr val="2A2A2A"/>
                </a:solidFill>
              </a:rPr>
              <a:t> persona, </a:t>
            </a:r>
            <a:r>
              <a:rPr lang="en-GB" sz="1400" dirty="0" err="1">
                <a:solidFill>
                  <a:srgbClr val="2A2A2A"/>
                </a:solidFill>
              </a:rPr>
              <a:t>dillo</a:t>
            </a:r>
            <a:r>
              <a:rPr lang="en-GB" sz="1400" dirty="0">
                <a:solidFill>
                  <a:srgbClr val="2A2A2A"/>
                </a:solidFill>
              </a:rPr>
              <a:t> </a:t>
            </a:r>
            <a:r>
              <a:rPr lang="en-GB" sz="1400" dirty="0" err="1">
                <a:solidFill>
                  <a:srgbClr val="2A2A2A"/>
                </a:solidFill>
              </a:rPr>
              <a:t>apertamente</a:t>
            </a:r>
            <a:r>
              <a:rPr lang="en-GB" sz="1400" dirty="0">
                <a:solidFill>
                  <a:srgbClr val="2A2A2A"/>
                </a:solidFill>
              </a:rPr>
              <a:t> e </a:t>
            </a:r>
            <a:r>
              <a:rPr lang="en-GB" sz="1400" dirty="0" err="1">
                <a:solidFill>
                  <a:srgbClr val="2A2A2A"/>
                </a:solidFill>
              </a:rPr>
              <a:t>specifica</a:t>
            </a:r>
            <a:r>
              <a:rPr lang="en-GB" sz="1400" dirty="0">
                <a:solidFill>
                  <a:srgbClr val="2A2A2A"/>
                </a:solidFill>
              </a:rPr>
              <a:t> </a:t>
            </a:r>
            <a:r>
              <a:rPr lang="en-GB" sz="1400" dirty="0" err="1">
                <a:solidFill>
                  <a:srgbClr val="2A2A2A"/>
                </a:solidFill>
              </a:rPr>
              <a:t>perché</a:t>
            </a:r>
            <a:r>
              <a:rPr lang="en-GB" sz="1400" dirty="0">
                <a:solidFill>
                  <a:srgbClr val="2A2A2A"/>
                </a:solidFill>
              </a:rPr>
              <a:t>.</a:t>
            </a:r>
          </a:p>
          <a:p>
            <a:pPr marL="285750" indent="-285750">
              <a:buFont typeface="Arial" pitchFamily="34" charset="0"/>
              <a:buChar char="•"/>
            </a:pPr>
            <a:endParaRPr lang="en-GB" sz="1400" dirty="0">
              <a:solidFill>
                <a:srgbClr val="2A2A2A"/>
              </a:solidFill>
            </a:endParaRPr>
          </a:p>
          <a:p>
            <a:pPr marL="285750" indent="-285750">
              <a:buFont typeface="Arial" pitchFamily="34" charset="0"/>
              <a:buChar char="•"/>
            </a:pPr>
            <a:r>
              <a:rPr lang="en-GB" sz="1400" dirty="0" err="1">
                <a:solidFill>
                  <a:srgbClr val="2A2A2A"/>
                </a:solidFill>
              </a:rPr>
              <a:t>Elabora</a:t>
            </a:r>
            <a:r>
              <a:rPr lang="en-GB" sz="1400" dirty="0">
                <a:solidFill>
                  <a:srgbClr val="2A2A2A"/>
                </a:solidFill>
              </a:rPr>
              <a:t> le </a:t>
            </a:r>
            <a:r>
              <a:rPr lang="en-GB" sz="1400" dirty="0" err="1">
                <a:solidFill>
                  <a:srgbClr val="2A2A2A"/>
                </a:solidFill>
              </a:rPr>
              <a:t>idee</a:t>
            </a:r>
            <a:r>
              <a:rPr lang="en-GB" sz="1400" dirty="0">
                <a:solidFill>
                  <a:srgbClr val="2A2A2A"/>
                </a:solidFill>
              </a:rPr>
              <a:t> </a:t>
            </a:r>
            <a:r>
              <a:rPr lang="en-GB" sz="1400" dirty="0" err="1">
                <a:solidFill>
                  <a:srgbClr val="2A2A2A"/>
                </a:solidFill>
              </a:rPr>
              <a:t>dell’altra</a:t>
            </a:r>
            <a:r>
              <a:rPr lang="en-GB" sz="1400" dirty="0">
                <a:solidFill>
                  <a:srgbClr val="2A2A2A"/>
                </a:solidFill>
              </a:rPr>
              <a:t> persona.</a:t>
            </a:r>
          </a:p>
          <a:p>
            <a:pPr marL="285750" indent="-285750">
              <a:buFont typeface="Arial" pitchFamily="34" charset="0"/>
              <a:buChar char="•"/>
            </a:pPr>
            <a:endParaRPr lang="en-GB" sz="1400" dirty="0">
              <a:solidFill>
                <a:srgbClr val="2A2A2A"/>
              </a:solidFill>
            </a:endParaRPr>
          </a:p>
          <a:p>
            <a:pPr marL="285750" indent="-285750">
              <a:buFont typeface="Arial" pitchFamily="34" charset="0"/>
              <a:buChar char="•"/>
            </a:pPr>
            <a:r>
              <a:rPr lang="en-GB" sz="1400" dirty="0">
                <a:solidFill>
                  <a:srgbClr val="2A2A2A"/>
                </a:solidFill>
              </a:rPr>
              <a:t>Non </a:t>
            </a:r>
            <a:r>
              <a:rPr lang="en-GB" sz="1400" dirty="0" err="1">
                <a:solidFill>
                  <a:srgbClr val="2A2A2A"/>
                </a:solidFill>
              </a:rPr>
              <a:t>giudicare</a:t>
            </a:r>
            <a:r>
              <a:rPr lang="en-GB" sz="1400" dirty="0">
                <a:solidFill>
                  <a:srgbClr val="2A2A2A"/>
                </a:solidFill>
              </a:rPr>
              <a:t> </a:t>
            </a:r>
            <a:r>
              <a:rPr lang="en-GB" sz="1400" dirty="0" err="1">
                <a:solidFill>
                  <a:srgbClr val="2A2A2A"/>
                </a:solidFill>
              </a:rPr>
              <a:t>l’altra</a:t>
            </a:r>
            <a:r>
              <a:rPr lang="en-GB" sz="1400" dirty="0">
                <a:solidFill>
                  <a:srgbClr val="2A2A2A"/>
                </a:solidFill>
              </a:rPr>
              <a:t> persona. </a:t>
            </a:r>
            <a:r>
              <a:rPr lang="en-GB" sz="1400" dirty="0" err="1">
                <a:solidFill>
                  <a:srgbClr val="2A2A2A"/>
                </a:solidFill>
              </a:rPr>
              <a:t>Metti</a:t>
            </a:r>
            <a:r>
              <a:rPr lang="en-GB" sz="1400" dirty="0">
                <a:solidFill>
                  <a:srgbClr val="2A2A2A"/>
                </a:solidFill>
              </a:rPr>
              <a:t> </a:t>
            </a:r>
            <a:r>
              <a:rPr lang="en-GB" sz="1400" dirty="0" err="1">
                <a:solidFill>
                  <a:srgbClr val="2A2A2A"/>
                </a:solidFill>
              </a:rPr>
              <a:t>da</a:t>
            </a:r>
            <a:r>
              <a:rPr lang="en-GB" sz="1400" dirty="0">
                <a:solidFill>
                  <a:srgbClr val="2A2A2A"/>
                </a:solidFill>
              </a:rPr>
              <a:t> parte </a:t>
            </a:r>
            <a:r>
              <a:rPr lang="en-GB" sz="1400" dirty="0" err="1">
                <a:solidFill>
                  <a:srgbClr val="2A2A2A"/>
                </a:solidFill>
              </a:rPr>
              <a:t>stereotipi</a:t>
            </a:r>
            <a:r>
              <a:rPr lang="en-GB" sz="1400" dirty="0">
                <a:solidFill>
                  <a:srgbClr val="2A2A2A"/>
                </a:solidFill>
              </a:rPr>
              <a:t> e </a:t>
            </a:r>
            <a:r>
              <a:rPr lang="en-GB" sz="1400" dirty="0" err="1">
                <a:solidFill>
                  <a:srgbClr val="2A2A2A"/>
                </a:solidFill>
              </a:rPr>
              <a:t>pregiudizi</a:t>
            </a:r>
            <a:r>
              <a:rPr lang="en-GB" sz="1400" dirty="0">
                <a:solidFill>
                  <a:srgbClr val="2A2A2A"/>
                </a:solidFill>
              </a:rPr>
              <a:t>.</a:t>
            </a:r>
          </a:p>
          <a:p>
            <a:pPr marL="285750" indent="-285750">
              <a:buFont typeface="Arial" pitchFamily="34" charset="0"/>
              <a:buChar char="•"/>
            </a:pPr>
            <a:endParaRPr lang="en-GB" sz="1400" dirty="0">
              <a:solidFill>
                <a:srgbClr val="2A2A2A"/>
              </a:solidFill>
            </a:endParaRPr>
          </a:p>
          <a:p>
            <a:pPr marL="285750" indent="-285750">
              <a:buFont typeface="Arial" pitchFamily="34" charset="0"/>
              <a:buChar char="•"/>
            </a:pPr>
            <a:r>
              <a:rPr lang="en-GB" sz="1400" dirty="0">
                <a:solidFill>
                  <a:srgbClr val="2A2A2A"/>
                </a:solidFill>
              </a:rPr>
              <a:t>Se non </a:t>
            </a:r>
            <a:r>
              <a:rPr lang="en-GB" sz="1400" dirty="0" err="1">
                <a:solidFill>
                  <a:srgbClr val="2A2A2A"/>
                </a:solidFill>
              </a:rPr>
              <a:t>sei</a:t>
            </a:r>
            <a:r>
              <a:rPr lang="en-GB" sz="1400" dirty="0">
                <a:solidFill>
                  <a:srgbClr val="2A2A2A"/>
                </a:solidFill>
              </a:rPr>
              <a:t> </a:t>
            </a:r>
            <a:r>
              <a:rPr lang="en-GB" sz="1400" dirty="0" err="1">
                <a:solidFill>
                  <a:srgbClr val="2A2A2A"/>
                </a:solidFill>
              </a:rPr>
              <a:t>d’accordo</a:t>
            </a:r>
            <a:r>
              <a:rPr lang="en-GB" sz="1400" dirty="0">
                <a:solidFill>
                  <a:srgbClr val="2A2A2A"/>
                </a:solidFill>
              </a:rPr>
              <a:t> con </a:t>
            </a:r>
            <a:r>
              <a:rPr lang="en-GB" sz="1400" dirty="0" err="1">
                <a:solidFill>
                  <a:srgbClr val="2A2A2A"/>
                </a:solidFill>
              </a:rPr>
              <a:t>l’altra</a:t>
            </a:r>
            <a:r>
              <a:rPr lang="en-GB" sz="1400" dirty="0">
                <a:solidFill>
                  <a:srgbClr val="2A2A2A"/>
                </a:solidFill>
              </a:rPr>
              <a:t> persona, prima </a:t>
            </a:r>
            <a:r>
              <a:rPr lang="en-GB" sz="1400" dirty="0" err="1">
                <a:solidFill>
                  <a:srgbClr val="2A2A2A"/>
                </a:solidFill>
              </a:rPr>
              <a:t>esprimi</a:t>
            </a:r>
            <a:r>
              <a:rPr lang="en-GB" sz="1400" dirty="0">
                <a:solidFill>
                  <a:srgbClr val="2A2A2A"/>
                </a:solidFill>
              </a:rPr>
              <a:t> le </a:t>
            </a:r>
            <a:r>
              <a:rPr lang="en-GB" sz="1400" dirty="0" err="1">
                <a:solidFill>
                  <a:srgbClr val="2A2A2A"/>
                </a:solidFill>
              </a:rPr>
              <a:t>tue</a:t>
            </a:r>
            <a:r>
              <a:rPr lang="en-GB" sz="1400" dirty="0">
                <a:solidFill>
                  <a:srgbClr val="2A2A2A"/>
                </a:solidFill>
              </a:rPr>
              <a:t> </a:t>
            </a:r>
            <a:r>
              <a:rPr lang="en-GB" sz="1400" dirty="0" err="1">
                <a:solidFill>
                  <a:srgbClr val="2A2A2A"/>
                </a:solidFill>
              </a:rPr>
              <a:t>ragioni</a:t>
            </a:r>
            <a:r>
              <a:rPr lang="en-GB" sz="1400" dirty="0">
                <a:solidFill>
                  <a:srgbClr val="2A2A2A"/>
                </a:solidFill>
              </a:rPr>
              <a:t> e poi </a:t>
            </a:r>
            <a:r>
              <a:rPr lang="en-GB" sz="1400" dirty="0" err="1">
                <a:solidFill>
                  <a:srgbClr val="2A2A2A"/>
                </a:solidFill>
              </a:rPr>
              <a:t>dici</a:t>
            </a:r>
            <a:r>
              <a:rPr lang="en-GB" sz="1400" dirty="0">
                <a:solidFill>
                  <a:srgbClr val="2A2A2A"/>
                </a:solidFill>
              </a:rPr>
              <a:t> </a:t>
            </a:r>
            <a:r>
              <a:rPr lang="en-GB" sz="1400" dirty="0" err="1">
                <a:solidFill>
                  <a:srgbClr val="2A2A2A"/>
                </a:solidFill>
              </a:rPr>
              <a:t>di</a:t>
            </a:r>
            <a:r>
              <a:rPr lang="en-GB" sz="1400" dirty="0">
                <a:solidFill>
                  <a:srgbClr val="2A2A2A"/>
                </a:solidFill>
              </a:rPr>
              <a:t> non </a:t>
            </a:r>
            <a:r>
              <a:rPr lang="en-GB" sz="1400" dirty="0" err="1">
                <a:solidFill>
                  <a:srgbClr val="2A2A2A"/>
                </a:solidFill>
              </a:rPr>
              <a:t>essere</a:t>
            </a:r>
            <a:r>
              <a:rPr lang="en-GB" sz="1400" dirty="0">
                <a:solidFill>
                  <a:srgbClr val="2A2A2A"/>
                </a:solidFill>
              </a:rPr>
              <a:t> </a:t>
            </a:r>
            <a:r>
              <a:rPr lang="en-GB" sz="1400" dirty="0" err="1">
                <a:solidFill>
                  <a:srgbClr val="2A2A2A"/>
                </a:solidFill>
              </a:rPr>
              <a:t>d’accordo</a:t>
            </a:r>
            <a:r>
              <a:rPr lang="en-GB" sz="1400" dirty="0">
                <a:solidFill>
                  <a:srgbClr val="2A2A2A"/>
                </a:solidFill>
              </a:rPr>
              <a:t>.</a:t>
            </a:r>
          </a:p>
          <a:p>
            <a:pPr marL="285750" indent="-285750">
              <a:buFont typeface="Arial" pitchFamily="34" charset="0"/>
              <a:buChar char="•"/>
            </a:pPr>
            <a:endParaRPr lang="en-GB" sz="1400" dirty="0">
              <a:solidFill>
                <a:srgbClr val="2A2A2A"/>
              </a:solidFill>
            </a:endParaRPr>
          </a:p>
          <a:p>
            <a:pPr marL="285750" indent="-285750">
              <a:buFont typeface="Arial" pitchFamily="34" charset="0"/>
              <a:buChar char="•"/>
            </a:pPr>
            <a:r>
              <a:rPr lang="en-GB" sz="1400" dirty="0" err="1">
                <a:solidFill>
                  <a:srgbClr val="2A2A2A"/>
                </a:solidFill>
              </a:rPr>
              <a:t>Ammetti</a:t>
            </a:r>
            <a:r>
              <a:rPr lang="en-GB" sz="1400" dirty="0">
                <a:solidFill>
                  <a:srgbClr val="2A2A2A"/>
                </a:solidFill>
              </a:rPr>
              <a:t> </a:t>
            </a:r>
            <a:r>
              <a:rPr lang="en-GB" sz="1400" dirty="0" err="1">
                <a:solidFill>
                  <a:srgbClr val="2A2A2A"/>
                </a:solidFill>
              </a:rPr>
              <a:t>sinceramente</a:t>
            </a:r>
            <a:r>
              <a:rPr lang="en-GB" sz="1400" dirty="0">
                <a:solidFill>
                  <a:srgbClr val="2A2A2A"/>
                </a:solidFill>
              </a:rPr>
              <a:t> </a:t>
            </a:r>
            <a:r>
              <a:rPr lang="en-GB" sz="1400" dirty="0" err="1">
                <a:solidFill>
                  <a:srgbClr val="2A2A2A"/>
                </a:solidFill>
              </a:rPr>
              <a:t>quando</a:t>
            </a:r>
            <a:r>
              <a:rPr lang="en-GB" sz="1400" dirty="0">
                <a:solidFill>
                  <a:srgbClr val="2A2A2A"/>
                </a:solidFill>
              </a:rPr>
              <a:t> non </a:t>
            </a:r>
            <a:r>
              <a:rPr lang="en-GB" sz="1400" dirty="0" err="1">
                <a:solidFill>
                  <a:srgbClr val="2A2A2A"/>
                </a:solidFill>
              </a:rPr>
              <a:t>sai</a:t>
            </a:r>
            <a:r>
              <a:rPr lang="en-GB" sz="1400" dirty="0">
                <a:solidFill>
                  <a:srgbClr val="2A2A2A"/>
                </a:solidFill>
              </a:rPr>
              <a:t> la </a:t>
            </a:r>
            <a:r>
              <a:rPr lang="en-GB" sz="1400" dirty="0" err="1">
                <a:solidFill>
                  <a:srgbClr val="2A2A2A"/>
                </a:solidFill>
              </a:rPr>
              <a:t>risposta</a:t>
            </a:r>
            <a:r>
              <a:rPr lang="en-GB" sz="1400" dirty="0">
                <a:solidFill>
                  <a:srgbClr val="2A2A2A"/>
                </a:solidFill>
              </a:rPr>
              <a:t> ad </a:t>
            </a:r>
            <a:r>
              <a:rPr lang="en-GB" sz="1400" dirty="0" err="1">
                <a:solidFill>
                  <a:srgbClr val="2A2A2A"/>
                </a:solidFill>
              </a:rPr>
              <a:t>una</a:t>
            </a:r>
            <a:r>
              <a:rPr lang="en-GB" sz="1400" dirty="0">
                <a:solidFill>
                  <a:srgbClr val="2A2A2A"/>
                </a:solidFill>
              </a:rPr>
              <a:t> </a:t>
            </a:r>
            <a:r>
              <a:rPr lang="en-GB" sz="1400" dirty="0" err="1">
                <a:solidFill>
                  <a:srgbClr val="2A2A2A"/>
                </a:solidFill>
              </a:rPr>
              <a:t>domanda</a:t>
            </a:r>
            <a:r>
              <a:rPr lang="en-GB" sz="1400" dirty="0">
                <a:solidFill>
                  <a:srgbClr val="2A2A2A"/>
                </a:solidFill>
              </a:rPr>
              <a:t> o </a:t>
            </a:r>
            <a:r>
              <a:rPr lang="en-GB" sz="1400" dirty="0" err="1">
                <a:solidFill>
                  <a:srgbClr val="2A2A2A"/>
                </a:solidFill>
              </a:rPr>
              <a:t>quando</a:t>
            </a:r>
            <a:r>
              <a:rPr lang="en-GB" sz="1400" dirty="0">
                <a:solidFill>
                  <a:srgbClr val="2A2A2A"/>
                </a:solidFill>
              </a:rPr>
              <a:t> </a:t>
            </a:r>
            <a:r>
              <a:rPr lang="en-GB" sz="1400" dirty="0" err="1">
                <a:solidFill>
                  <a:srgbClr val="2A2A2A"/>
                </a:solidFill>
              </a:rPr>
              <a:t>commetti</a:t>
            </a:r>
            <a:r>
              <a:rPr lang="en-GB" sz="1400" dirty="0">
                <a:solidFill>
                  <a:srgbClr val="2A2A2A"/>
                </a:solidFill>
              </a:rPr>
              <a:t> un </a:t>
            </a:r>
            <a:r>
              <a:rPr lang="en-GB" sz="1400" dirty="0" err="1">
                <a:solidFill>
                  <a:srgbClr val="2A2A2A"/>
                </a:solidFill>
              </a:rPr>
              <a:t>errore</a:t>
            </a:r>
            <a:r>
              <a:rPr lang="en-GB" sz="1400" dirty="0">
                <a:solidFill>
                  <a:srgbClr val="2A2A2A"/>
                </a:solidFill>
              </a:rPr>
              <a:t>. </a:t>
            </a:r>
            <a:r>
              <a:rPr lang="en-GB" sz="1400" dirty="0" err="1">
                <a:solidFill>
                  <a:srgbClr val="2A2A2A"/>
                </a:solidFill>
              </a:rPr>
              <a:t>Essere</a:t>
            </a:r>
            <a:r>
              <a:rPr lang="en-GB" sz="1400" dirty="0">
                <a:solidFill>
                  <a:srgbClr val="2A2A2A"/>
                </a:solidFill>
              </a:rPr>
              <a:t> </a:t>
            </a:r>
            <a:r>
              <a:rPr lang="en-GB" sz="1400" dirty="0" err="1">
                <a:solidFill>
                  <a:srgbClr val="2A2A2A"/>
                </a:solidFill>
              </a:rPr>
              <a:t>onesto</a:t>
            </a:r>
            <a:r>
              <a:rPr lang="en-GB" sz="1400" dirty="0">
                <a:solidFill>
                  <a:srgbClr val="2A2A2A"/>
                </a:solidFill>
              </a:rPr>
              <a:t> è </a:t>
            </a:r>
            <a:r>
              <a:rPr lang="en-GB" sz="1400" dirty="0" err="1">
                <a:solidFill>
                  <a:srgbClr val="2A2A2A"/>
                </a:solidFill>
              </a:rPr>
              <a:t>sempre</a:t>
            </a:r>
            <a:r>
              <a:rPr lang="en-GB" sz="1400" dirty="0">
                <a:solidFill>
                  <a:srgbClr val="2A2A2A"/>
                </a:solidFill>
              </a:rPr>
              <a:t> la </a:t>
            </a:r>
            <a:r>
              <a:rPr lang="en-GB" sz="1400" dirty="0" err="1">
                <a:solidFill>
                  <a:srgbClr val="2A2A2A"/>
                </a:solidFill>
              </a:rPr>
              <a:t>strategia</a:t>
            </a:r>
            <a:r>
              <a:rPr lang="en-GB" sz="1400" dirty="0">
                <a:solidFill>
                  <a:srgbClr val="2A2A2A"/>
                </a:solidFill>
              </a:rPr>
              <a:t> </a:t>
            </a:r>
            <a:r>
              <a:rPr lang="en-GB" sz="1400" dirty="0" err="1">
                <a:solidFill>
                  <a:srgbClr val="2A2A2A"/>
                </a:solidFill>
              </a:rPr>
              <a:t>migliore</a:t>
            </a:r>
            <a:r>
              <a:rPr lang="en-GB" sz="1400" dirty="0">
                <a:solidFill>
                  <a:srgbClr val="2A2A2A"/>
                </a:solidFill>
              </a:rPr>
              <a:t>, </a:t>
            </a:r>
            <a:r>
              <a:rPr lang="en-GB" sz="1400" dirty="0" err="1">
                <a:solidFill>
                  <a:srgbClr val="2A2A2A"/>
                </a:solidFill>
              </a:rPr>
              <a:t>riconoscere</a:t>
            </a:r>
            <a:r>
              <a:rPr lang="en-GB" sz="1400" dirty="0">
                <a:solidFill>
                  <a:srgbClr val="2A2A2A"/>
                </a:solidFill>
              </a:rPr>
              <a:t> </a:t>
            </a:r>
            <a:r>
              <a:rPr lang="en-GB" sz="1400" dirty="0" err="1">
                <a:solidFill>
                  <a:srgbClr val="2A2A2A"/>
                </a:solidFill>
              </a:rPr>
              <a:t>gli</a:t>
            </a:r>
            <a:r>
              <a:rPr lang="en-GB" sz="1400" dirty="0">
                <a:solidFill>
                  <a:srgbClr val="2A2A2A"/>
                </a:solidFill>
              </a:rPr>
              <a:t> </a:t>
            </a:r>
            <a:r>
              <a:rPr lang="en-GB" sz="1400" dirty="0" err="1">
                <a:solidFill>
                  <a:srgbClr val="2A2A2A"/>
                </a:solidFill>
              </a:rPr>
              <a:t>sbagli</a:t>
            </a:r>
            <a:r>
              <a:rPr lang="en-GB" sz="1400" dirty="0">
                <a:solidFill>
                  <a:srgbClr val="2A2A2A"/>
                </a:solidFill>
              </a:rPr>
              <a:t> </a:t>
            </a:r>
            <a:r>
              <a:rPr lang="en-GB" sz="1400" dirty="0" err="1">
                <a:solidFill>
                  <a:srgbClr val="2A2A2A"/>
                </a:solidFill>
              </a:rPr>
              <a:t>ti</a:t>
            </a:r>
            <a:r>
              <a:rPr lang="en-GB" sz="1400" dirty="0">
                <a:solidFill>
                  <a:srgbClr val="2A2A2A"/>
                </a:solidFill>
              </a:rPr>
              <a:t> </a:t>
            </a:r>
            <a:r>
              <a:rPr lang="en-GB" sz="1400" dirty="0" err="1">
                <a:solidFill>
                  <a:srgbClr val="2A2A2A"/>
                </a:solidFill>
              </a:rPr>
              <a:t>aiuterà</a:t>
            </a:r>
            <a:r>
              <a:rPr lang="en-GB" sz="1400" dirty="0">
                <a:solidFill>
                  <a:srgbClr val="2A2A2A"/>
                </a:solidFill>
              </a:rPr>
              <a:t> a </a:t>
            </a:r>
            <a:r>
              <a:rPr lang="en-GB" sz="1400" dirty="0" err="1">
                <a:solidFill>
                  <a:srgbClr val="2A2A2A"/>
                </a:solidFill>
              </a:rPr>
              <a:t>costruire</a:t>
            </a:r>
            <a:r>
              <a:rPr lang="en-GB" sz="1400" dirty="0">
                <a:solidFill>
                  <a:srgbClr val="2A2A2A"/>
                </a:solidFill>
              </a:rPr>
              <a:t> la </a:t>
            </a:r>
            <a:r>
              <a:rPr lang="en-GB" sz="1400" dirty="0" err="1">
                <a:solidFill>
                  <a:srgbClr val="2A2A2A"/>
                </a:solidFill>
              </a:rPr>
              <a:t>fiducia</a:t>
            </a:r>
            <a:r>
              <a:rPr lang="en-GB" sz="1400" dirty="0">
                <a:solidFill>
                  <a:srgbClr val="2A2A2A"/>
                </a:solidFill>
              </a:rPr>
              <a:t>.</a:t>
            </a:r>
          </a:p>
          <a:p>
            <a:pPr marL="285750" indent="-285750">
              <a:buFont typeface="Arial" pitchFamily="34" charset="0"/>
              <a:buChar char="•"/>
            </a:pPr>
            <a:endParaRPr lang="en-GB" sz="1400" dirty="0">
              <a:solidFill>
                <a:srgbClr val="2A2A2A"/>
              </a:solidFill>
            </a:endParaRPr>
          </a:p>
          <a:p>
            <a:pPr marL="285750" indent="-285750">
              <a:buFont typeface="Arial" pitchFamily="34" charset="0"/>
              <a:buChar char="•"/>
            </a:pPr>
            <a:r>
              <a:rPr lang="en-GB" sz="1400" dirty="0" err="1">
                <a:solidFill>
                  <a:srgbClr val="2A2A2A"/>
                </a:solidFill>
              </a:rPr>
              <a:t>Sii</a:t>
            </a:r>
            <a:r>
              <a:rPr lang="en-GB" sz="1400" dirty="0">
                <a:solidFill>
                  <a:srgbClr val="2A2A2A"/>
                </a:solidFill>
              </a:rPr>
              <a:t> </a:t>
            </a:r>
            <a:r>
              <a:rPr lang="en-GB" sz="1400" dirty="0" err="1">
                <a:solidFill>
                  <a:srgbClr val="2A2A2A"/>
                </a:solidFill>
              </a:rPr>
              <a:t>spontaneo</a:t>
            </a:r>
            <a:r>
              <a:rPr lang="en-GB" sz="1400" dirty="0">
                <a:solidFill>
                  <a:srgbClr val="2A2A2A"/>
                </a:solidFill>
              </a:rPr>
              <a:t> e </a:t>
            </a:r>
            <a:r>
              <a:rPr lang="en-GB" sz="1400" dirty="0" err="1">
                <a:solidFill>
                  <a:srgbClr val="2A2A2A"/>
                </a:solidFill>
              </a:rPr>
              <a:t>massimizza</a:t>
            </a:r>
            <a:r>
              <a:rPr lang="en-GB" sz="1400" dirty="0">
                <a:solidFill>
                  <a:srgbClr val="2A2A2A"/>
                </a:solidFill>
              </a:rPr>
              <a:t> </a:t>
            </a:r>
            <a:r>
              <a:rPr lang="en-GB" sz="1400" dirty="0" err="1">
                <a:solidFill>
                  <a:srgbClr val="2A2A2A"/>
                </a:solidFill>
              </a:rPr>
              <a:t>l’impatto</a:t>
            </a:r>
            <a:r>
              <a:rPr lang="en-GB" sz="1400" dirty="0">
                <a:solidFill>
                  <a:srgbClr val="2A2A2A"/>
                </a:solidFill>
              </a:rPr>
              <a:t> </a:t>
            </a:r>
            <a:r>
              <a:rPr lang="en-GB" sz="1400" dirty="0" err="1">
                <a:solidFill>
                  <a:srgbClr val="2A2A2A"/>
                </a:solidFill>
              </a:rPr>
              <a:t>della</a:t>
            </a:r>
            <a:r>
              <a:rPr lang="en-GB" sz="1400" dirty="0">
                <a:solidFill>
                  <a:srgbClr val="2A2A2A"/>
                </a:solidFill>
              </a:rPr>
              <a:t> </a:t>
            </a:r>
            <a:r>
              <a:rPr lang="en-GB" sz="1400" dirty="0" err="1">
                <a:solidFill>
                  <a:srgbClr val="2A2A2A"/>
                </a:solidFill>
              </a:rPr>
              <a:t>tua</a:t>
            </a:r>
            <a:r>
              <a:rPr lang="en-GB" sz="1400" dirty="0">
                <a:solidFill>
                  <a:srgbClr val="2A2A2A"/>
                </a:solidFill>
              </a:rPr>
              <a:t> </a:t>
            </a:r>
            <a:r>
              <a:rPr lang="en-GB" sz="1400" dirty="0" err="1">
                <a:solidFill>
                  <a:srgbClr val="2A2A2A"/>
                </a:solidFill>
              </a:rPr>
              <a:t>comunicazione</a:t>
            </a:r>
            <a:r>
              <a:rPr lang="en-GB" sz="1400" dirty="0">
                <a:solidFill>
                  <a:srgbClr val="2A2A2A"/>
                </a:solidFill>
              </a:rPr>
              <a:t> </a:t>
            </a:r>
            <a:r>
              <a:rPr lang="en-GB" sz="1400" dirty="0" err="1">
                <a:solidFill>
                  <a:srgbClr val="2A2A2A"/>
                </a:solidFill>
              </a:rPr>
              <a:t>usando</a:t>
            </a:r>
            <a:r>
              <a:rPr lang="en-GB" sz="1400" dirty="0">
                <a:solidFill>
                  <a:srgbClr val="2A2A2A"/>
                </a:solidFill>
              </a:rPr>
              <a:t> </a:t>
            </a:r>
            <a:r>
              <a:rPr lang="en-GB" sz="1400" dirty="0" err="1">
                <a:solidFill>
                  <a:srgbClr val="2A2A2A"/>
                </a:solidFill>
              </a:rPr>
              <a:t>contemporaneamente</a:t>
            </a:r>
            <a:r>
              <a:rPr lang="en-GB" sz="1400" dirty="0">
                <a:solidFill>
                  <a:srgbClr val="2A2A2A"/>
                </a:solidFill>
              </a:rPr>
              <a:t> </a:t>
            </a:r>
            <a:r>
              <a:rPr lang="en-GB" sz="1400" dirty="0" err="1">
                <a:solidFill>
                  <a:srgbClr val="2A2A2A"/>
                </a:solidFill>
              </a:rPr>
              <a:t>i</a:t>
            </a:r>
            <a:r>
              <a:rPr lang="en-GB" sz="1400" dirty="0">
                <a:solidFill>
                  <a:srgbClr val="2A2A2A"/>
                </a:solidFill>
              </a:rPr>
              <a:t> </a:t>
            </a:r>
            <a:r>
              <a:rPr lang="en-GB" sz="1400" dirty="0" err="1">
                <a:solidFill>
                  <a:srgbClr val="2A2A2A"/>
                </a:solidFill>
              </a:rPr>
              <a:t>comportamenti</a:t>
            </a:r>
            <a:r>
              <a:rPr lang="en-GB" sz="1400" dirty="0">
                <a:solidFill>
                  <a:srgbClr val="2A2A2A"/>
                </a:solidFill>
              </a:rPr>
              <a:t> </a:t>
            </a:r>
            <a:r>
              <a:rPr lang="en-GB" sz="1400" dirty="0" err="1">
                <a:solidFill>
                  <a:srgbClr val="2A2A2A"/>
                </a:solidFill>
              </a:rPr>
              <a:t>verbali</a:t>
            </a:r>
            <a:r>
              <a:rPr lang="en-GB" sz="1400" dirty="0">
                <a:solidFill>
                  <a:srgbClr val="2A2A2A"/>
                </a:solidFill>
              </a:rPr>
              <a:t> e </a:t>
            </a:r>
            <a:r>
              <a:rPr lang="en-GB" sz="1400" dirty="0" err="1">
                <a:solidFill>
                  <a:srgbClr val="2A2A2A"/>
                </a:solidFill>
              </a:rPr>
              <a:t>quelli</a:t>
            </a:r>
            <a:r>
              <a:rPr lang="en-GB" sz="1400" dirty="0">
                <a:solidFill>
                  <a:srgbClr val="2A2A2A"/>
                </a:solidFill>
              </a:rPr>
              <a:t> del </a:t>
            </a:r>
            <a:r>
              <a:rPr lang="en-GB" sz="1400" dirty="0" err="1">
                <a:solidFill>
                  <a:srgbClr val="2A2A2A"/>
                </a:solidFill>
              </a:rPr>
              <a:t>corpo</a:t>
            </a:r>
            <a:r>
              <a:rPr lang="en-GB" sz="1400" dirty="0">
                <a:solidFill>
                  <a:srgbClr val="2A2A2A"/>
                </a:solidFill>
              </a:rPr>
              <a: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4442" y="3689132"/>
            <a:ext cx="3112344" cy="207904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4442" y="1347547"/>
            <a:ext cx="3058194" cy="2039815"/>
          </a:xfrm>
          <a:prstGeom prst="rect">
            <a:avLst/>
          </a:prstGeom>
        </p:spPr>
      </p:pic>
      <p:pic>
        <p:nvPicPr>
          <p:cNvPr id="7" name="Picture 9"/>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
            <a:ext cx="12192000" cy="1030310"/>
          </a:xfrm>
          <a:prstGeom prst="rect">
            <a:avLst/>
          </a:prstGeom>
          <a:noFill/>
          <a:ln>
            <a:noFill/>
          </a:ln>
        </p:spPr>
      </p:pic>
      <p:pic>
        <p:nvPicPr>
          <p:cNvPr id="8" name="Bildobjekt 4">
            <a:extLst>
              <a:ext uri="{FF2B5EF4-FFF2-40B4-BE49-F238E27FC236}">
                <a16:creationId xmlns:a16="http://schemas.microsoft.com/office/drawing/2014/main" id="{3FC7AC6F-6CCD-4D0E-A9FD-631589BA96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11679" y="6014301"/>
            <a:ext cx="980321" cy="843699"/>
          </a:xfrm>
          <a:prstGeom prst="rect">
            <a:avLst/>
          </a:prstGeom>
        </p:spPr>
      </p:pic>
      <p:pic>
        <p:nvPicPr>
          <p:cNvPr id="9" name="Picture 3"/>
          <p:cNvPicPr/>
          <p:nvPr/>
        </p:nvPicPr>
        <p:blipFill>
          <a:blip r:embed="rId8">
            <a:extLst>
              <a:ext uri="{28A0092B-C50C-407E-A947-70E740481C1C}">
                <a14:useLocalDpi xmlns:a14="http://schemas.microsoft.com/office/drawing/2010/main" val="0"/>
              </a:ext>
            </a:extLst>
          </a:blip>
          <a:srcRect/>
          <a:stretch>
            <a:fillRect/>
          </a:stretch>
        </p:blipFill>
        <p:spPr bwMode="auto">
          <a:xfrm>
            <a:off x="305001" y="6261154"/>
            <a:ext cx="1476375" cy="419100"/>
          </a:xfrm>
          <a:prstGeom prst="rect">
            <a:avLst/>
          </a:prstGeom>
          <a:noFill/>
        </p:spPr>
      </p:pic>
    </p:spTree>
    <p:custDataLst>
      <p:tags r:id="rId1"/>
    </p:custDataLst>
    <p:extLst>
      <p:ext uri="{BB962C8B-B14F-4D97-AF65-F5344CB8AC3E}">
        <p14:creationId xmlns:p14="http://schemas.microsoft.com/office/powerpoint/2010/main" val="526461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6" y="952975"/>
            <a:ext cx="10508509" cy="1499616"/>
          </a:xfrm>
        </p:spPr>
        <p:txBody>
          <a:bodyPr/>
          <a:lstStyle/>
          <a:p>
            <a:r>
              <a:rPr lang="en-GB" dirty="0"/>
              <a:t>MIRRORING</a:t>
            </a:r>
          </a:p>
        </p:txBody>
      </p:sp>
      <p:sp>
        <p:nvSpPr>
          <p:cNvPr id="3" name="TextBox 2"/>
          <p:cNvSpPr txBox="1"/>
          <p:nvPr/>
        </p:nvSpPr>
        <p:spPr>
          <a:xfrm>
            <a:off x="0" y="2375255"/>
            <a:ext cx="12192000" cy="1015663"/>
          </a:xfrm>
          <a:prstGeom prst="rect">
            <a:avLst/>
          </a:prstGeom>
          <a:noFill/>
        </p:spPr>
        <p:txBody>
          <a:bodyPr wrap="square" rtlCol="0">
            <a:spAutoFit/>
          </a:bodyPr>
          <a:lstStyle/>
          <a:p>
            <a:pPr algn="ctr"/>
            <a:r>
              <a:rPr lang="en-GB" sz="6000" dirty="0">
                <a:solidFill>
                  <a:srgbClr val="7EA8B4"/>
                </a:solidFill>
              </a:rPr>
              <a:t> ATTIVITÀ</a:t>
            </a:r>
          </a:p>
        </p:txBody>
      </p:sp>
      <p:sp>
        <p:nvSpPr>
          <p:cNvPr id="4" name="Rectangle 3"/>
          <p:cNvSpPr/>
          <p:nvPr/>
        </p:nvSpPr>
        <p:spPr>
          <a:xfrm>
            <a:off x="3230381" y="3681341"/>
            <a:ext cx="6096000" cy="646331"/>
          </a:xfrm>
          <a:prstGeom prst="rect">
            <a:avLst/>
          </a:prstGeom>
        </p:spPr>
        <p:txBody>
          <a:bodyPr>
            <a:spAutoFit/>
          </a:bodyPr>
          <a:lstStyle/>
          <a:p>
            <a:pPr algn="ctr"/>
            <a:r>
              <a:rPr lang="en-GB" i="1" dirty="0" err="1"/>
              <a:t>Scegli</a:t>
            </a:r>
            <a:r>
              <a:rPr lang="en-GB" i="1" dirty="0"/>
              <a:t> un partner </a:t>
            </a:r>
            <a:r>
              <a:rPr lang="en-GB" i="1" dirty="0" err="1"/>
              <a:t>che</a:t>
            </a:r>
            <a:r>
              <a:rPr lang="en-GB" i="1" dirty="0"/>
              <a:t> non </a:t>
            </a:r>
            <a:r>
              <a:rPr lang="en-GB" i="1" dirty="0" err="1"/>
              <a:t>conosci</a:t>
            </a:r>
            <a:r>
              <a:rPr lang="en-GB" i="1" dirty="0"/>
              <a:t> </a:t>
            </a:r>
            <a:r>
              <a:rPr lang="en-GB" i="1" dirty="0" err="1"/>
              <a:t>molto</a:t>
            </a:r>
            <a:r>
              <a:rPr lang="en-GB" i="1" dirty="0"/>
              <a:t> </a:t>
            </a:r>
            <a:r>
              <a:rPr lang="en-GB" i="1" dirty="0" err="1"/>
              <a:t>bene</a:t>
            </a:r>
            <a:r>
              <a:rPr lang="en-GB" i="1" dirty="0"/>
              <a:t> o con cui non </a:t>
            </a:r>
            <a:r>
              <a:rPr lang="en-GB" i="1" dirty="0" err="1"/>
              <a:t>lavori</a:t>
            </a:r>
            <a:r>
              <a:rPr lang="en-GB" i="1" dirty="0"/>
              <a:t> </a:t>
            </a:r>
            <a:r>
              <a:rPr lang="en-GB" i="1" dirty="0" err="1"/>
              <a:t>spesso</a:t>
            </a:r>
            <a:r>
              <a:rPr lang="en-GB" i="1" dirty="0"/>
              <a:t>...</a:t>
            </a:r>
          </a:p>
        </p:txBody>
      </p:sp>
      <p:pic>
        <p:nvPicPr>
          <p:cNvPr id="5"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12192000" cy="1030310"/>
          </a:xfrm>
          <a:prstGeom prst="rect">
            <a:avLst/>
          </a:prstGeom>
          <a:noFill/>
          <a:ln>
            <a:noFill/>
          </a:ln>
        </p:spPr>
      </p:pic>
      <p:pic>
        <p:nvPicPr>
          <p:cNvPr id="6" name="Bildobjekt 4">
            <a:extLst>
              <a:ext uri="{FF2B5EF4-FFF2-40B4-BE49-F238E27FC236}">
                <a16:creationId xmlns:a16="http://schemas.microsoft.com/office/drawing/2014/main" id="{3FC7AC6F-6CCD-4D0E-A9FD-631589BA96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11679" y="6014301"/>
            <a:ext cx="980321" cy="843699"/>
          </a:xfrm>
          <a:prstGeom prst="rect">
            <a:avLst/>
          </a:prstGeom>
        </p:spPr>
      </p:pic>
      <p:pic>
        <p:nvPicPr>
          <p:cNvPr id="7" name="Picture 3"/>
          <p:cNvPicPr/>
          <p:nvPr/>
        </p:nvPicPr>
        <p:blipFill>
          <a:blip r:embed="rId6">
            <a:extLst>
              <a:ext uri="{28A0092B-C50C-407E-A947-70E740481C1C}">
                <a14:useLocalDpi xmlns:a14="http://schemas.microsoft.com/office/drawing/2010/main" val="0"/>
              </a:ext>
            </a:extLst>
          </a:blip>
          <a:srcRect/>
          <a:stretch>
            <a:fillRect/>
          </a:stretch>
        </p:blipFill>
        <p:spPr bwMode="auto">
          <a:xfrm>
            <a:off x="305001" y="6261154"/>
            <a:ext cx="1476375" cy="419100"/>
          </a:xfrm>
          <a:prstGeom prst="rect">
            <a:avLst/>
          </a:prstGeom>
          <a:noFill/>
        </p:spPr>
      </p:pic>
    </p:spTree>
    <p:custDataLst>
      <p:tags r:id="rId1"/>
    </p:custDataLst>
    <p:extLst>
      <p:ext uri="{BB962C8B-B14F-4D97-AF65-F5344CB8AC3E}">
        <p14:creationId xmlns:p14="http://schemas.microsoft.com/office/powerpoint/2010/main" val="2582504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965693"/>
            <a:ext cx="10508509" cy="1499616"/>
          </a:xfrm>
        </p:spPr>
        <p:txBody>
          <a:bodyPr/>
          <a:lstStyle/>
          <a:p>
            <a:r>
              <a:rPr lang="en-GB" dirty="0"/>
              <a:t>MIRRORING</a:t>
            </a:r>
          </a:p>
        </p:txBody>
      </p:sp>
      <p:sp>
        <p:nvSpPr>
          <p:cNvPr id="8" name="TextBox 7"/>
          <p:cNvSpPr txBox="1"/>
          <p:nvPr/>
        </p:nvSpPr>
        <p:spPr>
          <a:xfrm>
            <a:off x="1024127" y="3022210"/>
            <a:ext cx="2974781" cy="1754326"/>
          </a:xfrm>
          <a:prstGeom prst="rect">
            <a:avLst/>
          </a:prstGeom>
          <a:noFill/>
        </p:spPr>
        <p:txBody>
          <a:bodyPr wrap="square" rtlCol="0">
            <a:spAutoFit/>
          </a:bodyPr>
          <a:lstStyle/>
          <a:p>
            <a:r>
              <a:rPr lang="en-GB" dirty="0"/>
              <a:t>Il </a:t>
            </a:r>
            <a:r>
              <a:rPr lang="en-GB" dirty="0" err="1"/>
              <a:t>rispecchiamento</a:t>
            </a:r>
            <a:r>
              <a:rPr lang="en-GB" dirty="0"/>
              <a:t> </a:t>
            </a:r>
            <a:r>
              <a:rPr lang="en-GB" dirty="0" err="1"/>
              <a:t>può</a:t>
            </a:r>
            <a:r>
              <a:rPr lang="en-GB" dirty="0"/>
              <a:t> </a:t>
            </a:r>
            <a:r>
              <a:rPr lang="en-GB" dirty="0" err="1"/>
              <a:t>creare</a:t>
            </a:r>
            <a:r>
              <a:rPr lang="en-GB" dirty="0"/>
              <a:t> </a:t>
            </a:r>
            <a:r>
              <a:rPr lang="en-GB" dirty="0" err="1"/>
              <a:t>un’energia</a:t>
            </a:r>
            <a:r>
              <a:rPr lang="en-GB" dirty="0"/>
              <a:t> </a:t>
            </a:r>
            <a:r>
              <a:rPr lang="en-GB" dirty="0" err="1"/>
              <a:t>positiva</a:t>
            </a:r>
            <a:r>
              <a:rPr lang="en-GB" dirty="0"/>
              <a:t> </a:t>
            </a:r>
            <a:r>
              <a:rPr lang="en-GB" dirty="0" err="1"/>
              <a:t>tra</a:t>
            </a:r>
            <a:r>
              <a:rPr lang="en-GB" dirty="0"/>
              <a:t> le </a:t>
            </a:r>
            <a:r>
              <a:rPr lang="en-GB" dirty="0" err="1"/>
              <a:t>persone</a:t>
            </a:r>
            <a:r>
              <a:rPr lang="en-GB" dirty="0"/>
              <a:t>, </a:t>
            </a:r>
            <a:r>
              <a:rPr lang="en-GB" dirty="0" err="1"/>
              <a:t>metterle</a:t>
            </a:r>
            <a:r>
              <a:rPr lang="en-GB" dirty="0"/>
              <a:t> a </a:t>
            </a:r>
            <a:r>
              <a:rPr lang="en-GB" dirty="0" err="1"/>
              <a:t>proprio</a:t>
            </a:r>
            <a:r>
              <a:rPr lang="en-GB" dirty="0"/>
              <a:t> </a:t>
            </a:r>
            <a:r>
              <a:rPr lang="en-GB" dirty="0" err="1"/>
              <a:t>agio</a:t>
            </a:r>
            <a:r>
              <a:rPr lang="en-GB" dirty="0"/>
              <a:t> e </a:t>
            </a:r>
            <a:r>
              <a:rPr lang="en-GB" dirty="0" err="1"/>
              <a:t>può</a:t>
            </a:r>
            <a:r>
              <a:rPr lang="en-GB" dirty="0"/>
              <a:t> </a:t>
            </a:r>
            <a:r>
              <a:rPr lang="en-GB" dirty="0" err="1"/>
              <a:t>aiutare</a:t>
            </a:r>
            <a:r>
              <a:rPr lang="en-GB" dirty="0"/>
              <a:t> a far </a:t>
            </a:r>
            <a:r>
              <a:rPr lang="en-GB" dirty="0" err="1"/>
              <a:t>scorrere</a:t>
            </a:r>
            <a:r>
              <a:rPr lang="en-GB" dirty="0"/>
              <a:t> la conversazione…</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084319" y="1324793"/>
            <a:ext cx="7569201" cy="4389121"/>
          </a:xfrm>
          <a:prstGeom prst="rect">
            <a:avLst/>
          </a:prstGeom>
        </p:spPr>
      </p:pic>
      <p:pic>
        <p:nvPicPr>
          <p:cNvPr id="5" name="Picture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
            <a:ext cx="12192000" cy="1030310"/>
          </a:xfrm>
          <a:prstGeom prst="rect">
            <a:avLst/>
          </a:prstGeom>
          <a:noFill/>
          <a:ln>
            <a:noFill/>
          </a:ln>
        </p:spPr>
      </p:pic>
      <p:pic>
        <p:nvPicPr>
          <p:cNvPr id="6" name="Bildobjekt 4">
            <a:extLst>
              <a:ext uri="{FF2B5EF4-FFF2-40B4-BE49-F238E27FC236}">
                <a16:creationId xmlns:a16="http://schemas.microsoft.com/office/drawing/2014/main" id="{3FC7AC6F-6CCD-4D0E-A9FD-631589BA96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11679" y="6014301"/>
            <a:ext cx="980321" cy="843699"/>
          </a:xfrm>
          <a:prstGeom prst="rect">
            <a:avLst/>
          </a:prstGeom>
        </p:spPr>
      </p:pic>
      <p:pic>
        <p:nvPicPr>
          <p:cNvPr id="7" name="Picture 3"/>
          <p:cNvPicPr/>
          <p:nvPr/>
        </p:nvPicPr>
        <p:blipFill>
          <a:blip r:embed="rId7">
            <a:extLst>
              <a:ext uri="{28A0092B-C50C-407E-A947-70E740481C1C}">
                <a14:useLocalDpi xmlns:a14="http://schemas.microsoft.com/office/drawing/2010/main" val="0"/>
              </a:ext>
            </a:extLst>
          </a:blip>
          <a:srcRect/>
          <a:stretch>
            <a:fillRect/>
          </a:stretch>
        </p:blipFill>
        <p:spPr bwMode="auto">
          <a:xfrm>
            <a:off x="305001" y="6261154"/>
            <a:ext cx="1476375" cy="419100"/>
          </a:xfrm>
          <a:prstGeom prst="rect">
            <a:avLst/>
          </a:prstGeom>
          <a:noFill/>
        </p:spPr>
      </p:pic>
    </p:spTree>
    <p:custDataLst>
      <p:tags r:id="rId1"/>
    </p:custDataLst>
    <p:extLst>
      <p:ext uri="{BB962C8B-B14F-4D97-AF65-F5344CB8AC3E}">
        <p14:creationId xmlns:p14="http://schemas.microsoft.com/office/powerpoint/2010/main" val="1036144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204" y="393759"/>
            <a:ext cx="9720072" cy="1499616"/>
          </a:xfrm>
        </p:spPr>
        <p:txBody>
          <a:bodyPr>
            <a:normAutofit/>
          </a:bodyPr>
          <a:lstStyle/>
          <a:p>
            <a:r>
              <a:rPr lang="en-GB" dirty="0"/>
              <a:t>Dare </a:t>
            </a:r>
            <a:r>
              <a:rPr lang="en-GB" dirty="0" err="1"/>
              <a:t>un’immagine</a:t>
            </a:r>
            <a:r>
              <a:rPr lang="en-GB" dirty="0"/>
              <a:t> </a:t>
            </a:r>
            <a:r>
              <a:rPr lang="en-GB" dirty="0" err="1"/>
              <a:t>positiva</a:t>
            </a:r>
            <a:r>
              <a:rPr lang="en-GB" dirty="0"/>
              <a:t> </a:t>
            </a:r>
            <a:r>
              <a:rPr lang="en-GB" dirty="0" err="1"/>
              <a:t>di</a:t>
            </a:r>
            <a:r>
              <a:rPr lang="en-GB" dirty="0"/>
              <a:t> </a:t>
            </a:r>
            <a:r>
              <a:rPr lang="en-GB" dirty="0" err="1"/>
              <a:t>sé</a:t>
            </a:r>
            <a:r>
              <a:rPr lang="en-GB" dirty="0"/>
              <a:t> e </a:t>
            </a:r>
            <a:r>
              <a:rPr lang="en-GB" dirty="0" err="1"/>
              <a:t>presentare</a:t>
            </a:r>
            <a:r>
              <a:rPr lang="en-GB" dirty="0"/>
              <a:t> </a:t>
            </a:r>
            <a:r>
              <a:rPr lang="en-GB" dirty="0" err="1"/>
              <a:t>il</a:t>
            </a:r>
            <a:r>
              <a:rPr lang="en-GB" dirty="0"/>
              <a:t> </a:t>
            </a:r>
            <a:r>
              <a:rPr lang="en-GB" dirty="0" err="1"/>
              <a:t>proprio</a:t>
            </a:r>
            <a:r>
              <a:rPr lang="en-GB" dirty="0"/>
              <a:t> brand </a:t>
            </a:r>
            <a:r>
              <a:rPr lang="en-GB" dirty="0" err="1"/>
              <a:t>personale</a:t>
            </a:r>
            <a:endParaRPr lang="en-GB" dirty="0"/>
          </a:p>
        </p:txBody>
      </p:sp>
      <p:sp>
        <p:nvSpPr>
          <p:cNvPr id="3" name="TextBox 2"/>
          <p:cNvSpPr txBox="1"/>
          <p:nvPr/>
        </p:nvSpPr>
        <p:spPr>
          <a:xfrm>
            <a:off x="945327" y="2273687"/>
            <a:ext cx="5255075" cy="2308324"/>
          </a:xfrm>
          <a:prstGeom prst="rect">
            <a:avLst/>
          </a:prstGeom>
          <a:noFill/>
        </p:spPr>
        <p:txBody>
          <a:bodyPr wrap="square" rtlCol="0">
            <a:spAutoFit/>
          </a:bodyPr>
          <a:lstStyle/>
          <a:p>
            <a:r>
              <a:rPr lang="en-GB" dirty="0"/>
              <a:t>Come </a:t>
            </a:r>
            <a:r>
              <a:rPr lang="en-GB" dirty="0" err="1"/>
              <a:t>vuoi</a:t>
            </a:r>
            <a:r>
              <a:rPr lang="en-GB" dirty="0"/>
              <a:t> </a:t>
            </a:r>
            <a:r>
              <a:rPr lang="en-GB" dirty="0" err="1"/>
              <a:t>che</a:t>
            </a:r>
            <a:r>
              <a:rPr lang="en-GB" dirty="0"/>
              <a:t> le </a:t>
            </a:r>
            <a:r>
              <a:rPr lang="en-GB" dirty="0" err="1"/>
              <a:t>persone</a:t>
            </a:r>
            <a:r>
              <a:rPr lang="en-GB" dirty="0"/>
              <a:t> </a:t>
            </a:r>
            <a:r>
              <a:rPr lang="en-GB" dirty="0" err="1"/>
              <a:t>ti</a:t>
            </a:r>
            <a:r>
              <a:rPr lang="en-GB" dirty="0"/>
              <a:t> </a:t>
            </a:r>
            <a:r>
              <a:rPr lang="en-GB" dirty="0" err="1"/>
              <a:t>ricordino</a:t>
            </a:r>
            <a:r>
              <a:rPr lang="en-GB" dirty="0"/>
              <a:t>?</a:t>
            </a:r>
          </a:p>
          <a:p>
            <a:endParaRPr lang="en-GB" dirty="0"/>
          </a:p>
          <a:p>
            <a:r>
              <a:rPr lang="en-GB" dirty="0"/>
              <a:t>Come </a:t>
            </a:r>
            <a:r>
              <a:rPr lang="en-GB" dirty="0" err="1"/>
              <a:t>vorresti</a:t>
            </a:r>
            <a:r>
              <a:rPr lang="en-GB" dirty="0"/>
              <a:t> </a:t>
            </a:r>
            <a:r>
              <a:rPr lang="en-GB" dirty="0" err="1"/>
              <a:t>essere</a:t>
            </a:r>
            <a:r>
              <a:rPr lang="en-GB" dirty="0"/>
              <a:t> </a:t>
            </a:r>
            <a:r>
              <a:rPr lang="en-GB" dirty="0" err="1"/>
              <a:t>descritto</a:t>
            </a:r>
            <a:r>
              <a:rPr lang="en-GB" dirty="0"/>
              <a:t> </a:t>
            </a:r>
            <a:r>
              <a:rPr lang="en-GB" dirty="0" err="1"/>
              <a:t>da</a:t>
            </a:r>
            <a:r>
              <a:rPr lang="en-GB" dirty="0"/>
              <a:t> </a:t>
            </a:r>
            <a:r>
              <a:rPr lang="en-GB" dirty="0" err="1"/>
              <a:t>qualcun</a:t>
            </a:r>
            <a:r>
              <a:rPr lang="en-GB" dirty="0"/>
              <a:t> </a:t>
            </a:r>
            <a:r>
              <a:rPr lang="en-GB" dirty="0" err="1"/>
              <a:t>altro</a:t>
            </a:r>
            <a:r>
              <a:rPr lang="en-GB" dirty="0"/>
              <a:t>?</a:t>
            </a:r>
          </a:p>
          <a:p>
            <a:endParaRPr lang="en-GB" dirty="0"/>
          </a:p>
          <a:p>
            <a:r>
              <a:rPr lang="en-GB" dirty="0" err="1"/>
              <a:t>Quali</a:t>
            </a:r>
            <a:r>
              <a:rPr lang="en-GB" dirty="0"/>
              <a:t> </a:t>
            </a:r>
            <a:r>
              <a:rPr lang="en-GB" dirty="0" err="1"/>
              <a:t>sono</a:t>
            </a:r>
            <a:r>
              <a:rPr lang="en-GB" dirty="0"/>
              <a:t> le </a:t>
            </a:r>
            <a:r>
              <a:rPr lang="en-GB" dirty="0" err="1"/>
              <a:t>tue</a:t>
            </a:r>
            <a:r>
              <a:rPr lang="en-GB" dirty="0"/>
              <a:t> </a:t>
            </a:r>
            <a:r>
              <a:rPr lang="en-GB" dirty="0" err="1"/>
              <a:t>caratteristiche</a:t>
            </a:r>
            <a:r>
              <a:rPr lang="en-GB" dirty="0"/>
              <a:t> </a:t>
            </a:r>
            <a:r>
              <a:rPr lang="en-GB" dirty="0" err="1"/>
              <a:t>migliori</a:t>
            </a:r>
            <a:r>
              <a:rPr lang="en-GB" dirty="0"/>
              <a:t> e </a:t>
            </a:r>
            <a:r>
              <a:rPr lang="en-GB" dirty="0" err="1"/>
              <a:t>cosa</a:t>
            </a:r>
            <a:r>
              <a:rPr lang="en-GB" dirty="0"/>
              <a:t> </a:t>
            </a:r>
            <a:r>
              <a:rPr lang="en-GB" dirty="0" err="1"/>
              <a:t>sai</a:t>
            </a:r>
            <a:r>
              <a:rPr lang="en-GB" dirty="0"/>
              <a:t> fare </a:t>
            </a:r>
            <a:r>
              <a:rPr lang="en-GB" dirty="0" err="1"/>
              <a:t>meglio</a:t>
            </a:r>
            <a:r>
              <a:rPr lang="en-GB" dirty="0"/>
              <a:t>?</a:t>
            </a:r>
          </a:p>
          <a:p>
            <a:endParaRPr lang="en-GB" dirty="0"/>
          </a:p>
          <a:p>
            <a:endParaRPr lang="en-GB" dirty="0"/>
          </a:p>
        </p:txBody>
      </p:sp>
      <p:grpSp>
        <p:nvGrpSpPr>
          <p:cNvPr id="6" name="Group 5"/>
          <p:cNvGrpSpPr/>
          <p:nvPr/>
        </p:nvGrpSpPr>
        <p:grpSpPr>
          <a:xfrm>
            <a:off x="7234699" y="1757313"/>
            <a:ext cx="3710069" cy="2279716"/>
            <a:chOff x="7253304" y="4262487"/>
            <a:chExt cx="3710069" cy="2279716"/>
          </a:xfrm>
        </p:grpSpPr>
        <p:sp>
          <p:nvSpPr>
            <p:cNvPr id="4" name="Oval 3"/>
            <p:cNvSpPr/>
            <p:nvPr/>
          </p:nvSpPr>
          <p:spPr>
            <a:xfrm>
              <a:off x="7253304" y="4262487"/>
              <a:ext cx="2370694" cy="2279716"/>
            </a:xfrm>
            <a:prstGeom prst="ellipse">
              <a:avLst/>
            </a:prstGeom>
            <a:solidFill>
              <a:srgbClr val="A9A57C">
                <a:alpha val="6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8550912" y="4262487"/>
              <a:ext cx="2412461" cy="2279716"/>
            </a:xfrm>
            <a:prstGeom prst="ellipse">
              <a:avLst/>
            </a:prstGeom>
            <a:solidFill>
              <a:srgbClr val="9CBEBD">
                <a:alpha val="54902"/>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 name="TextBox 4"/>
            <p:cNvSpPr txBox="1"/>
            <p:nvPr/>
          </p:nvSpPr>
          <p:spPr>
            <a:xfrm>
              <a:off x="9623997" y="4826525"/>
              <a:ext cx="1187808" cy="1200329"/>
            </a:xfrm>
            <a:prstGeom prst="rect">
              <a:avLst/>
            </a:prstGeom>
            <a:noFill/>
          </p:spPr>
          <p:txBody>
            <a:bodyPr wrap="square" rtlCol="0">
              <a:spAutoFit/>
            </a:bodyPr>
            <a:lstStyle/>
            <a:p>
              <a:pPr algn="ctr"/>
              <a:r>
                <a:rPr lang="en-GB" dirty="0">
                  <a:solidFill>
                    <a:schemeClr val="accent4">
                      <a:lumMod val="75000"/>
                    </a:schemeClr>
                  </a:solidFill>
                </a:rPr>
                <a:t>COME TI </a:t>
              </a:r>
              <a:r>
                <a:rPr lang="en-GB" dirty="0" err="1">
                  <a:solidFill>
                    <a:schemeClr val="accent4">
                      <a:lumMod val="75000"/>
                    </a:schemeClr>
                  </a:solidFill>
                </a:rPr>
                <a:t>VEDONO</a:t>
              </a:r>
              <a:r>
                <a:rPr lang="en-GB" dirty="0">
                  <a:solidFill>
                    <a:schemeClr val="accent4">
                      <a:lumMod val="75000"/>
                    </a:schemeClr>
                  </a:solidFill>
                </a:rPr>
                <a:t> </a:t>
              </a:r>
              <a:r>
                <a:rPr lang="en-GB" dirty="0" err="1">
                  <a:solidFill>
                    <a:schemeClr val="accent4">
                      <a:lumMod val="75000"/>
                    </a:schemeClr>
                  </a:solidFill>
                </a:rPr>
                <a:t>GLI</a:t>
              </a:r>
              <a:r>
                <a:rPr lang="en-GB" dirty="0">
                  <a:solidFill>
                    <a:schemeClr val="accent4">
                      <a:lumMod val="75000"/>
                    </a:schemeClr>
                  </a:solidFill>
                </a:rPr>
                <a:t> </a:t>
              </a:r>
              <a:r>
                <a:rPr lang="en-GB" dirty="0" err="1">
                  <a:solidFill>
                    <a:schemeClr val="accent4">
                      <a:lumMod val="75000"/>
                    </a:schemeClr>
                  </a:solidFill>
                </a:rPr>
                <a:t>ALTRI</a:t>
              </a:r>
              <a:endParaRPr lang="en-GB" dirty="0">
                <a:solidFill>
                  <a:schemeClr val="accent4">
                    <a:lumMod val="75000"/>
                  </a:schemeClr>
                </a:solidFill>
              </a:endParaRPr>
            </a:p>
          </p:txBody>
        </p:sp>
        <p:sp>
          <p:nvSpPr>
            <p:cNvPr id="9" name="TextBox 8"/>
            <p:cNvSpPr txBox="1"/>
            <p:nvPr/>
          </p:nvSpPr>
          <p:spPr>
            <a:xfrm>
              <a:off x="7363104" y="4940680"/>
              <a:ext cx="1187808" cy="923330"/>
            </a:xfrm>
            <a:prstGeom prst="rect">
              <a:avLst/>
            </a:prstGeom>
            <a:noFill/>
          </p:spPr>
          <p:txBody>
            <a:bodyPr wrap="square" rtlCol="0">
              <a:spAutoFit/>
            </a:bodyPr>
            <a:lstStyle/>
            <a:p>
              <a:pPr algn="ctr"/>
              <a:r>
                <a:rPr lang="en-GB" dirty="0">
                  <a:solidFill>
                    <a:schemeClr val="accent4">
                      <a:lumMod val="75000"/>
                    </a:schemeClr>
                  </a:solidFill>
                </a:rPr>
                <a:t>COME </a:t>
              </a:r>
              <a:r>
                <a:rPr lang="en-GB" dirty="0" err="1">
                  <a:solidFill>
                    <a:schemeClr val="accent4">
                      <a:lumMod val="75000"/>
                    </a:schemeClr>
                  </a:solidFill>
                </a:rPr>
                <a:t>VEDI</a:t>
              </a:r>
              <a:r>
                <a:rPr lang="en-GB" dirty="0">
                  <a:solidFill>
                    <a:schemeClr val="accent4">
                      <a:lumMod val="75000"/>
                    </a:schemeClr>
                  </a:solidFill>
                </a:rPr>
                <a:t> TE </a:t>
              </a:r>
              <a:r>
                <a:rPr lang="en-GB" dirty="0" err="1">
                  <a:solidFill>
                    <a:schemeClr val="accent4">
                      <a:lumMod val="75000"/>
                    </a:schemeClr>
                  </a:solidFill>
                </a:rPr>
                <a:t>STESSO</a:t>
              </a:r>
              <a:endParaRPr lang="en-GB" dirty="0">
                <a:solidFill>
                  <a:schemeClr val="accent4">
                    <a:lumMod val="75000"/>
                  </a:schemeClr>
                </a:solidFill>
              </a:endParaRPr>
            </a:p>
          </p:txBody>
        </p:sp>
        <p:sp>
          <p:nvSpPr>
            <p:cNvPr id="10" name="TextBox 9"/>
            <p:cNvSpPr txBox="1"/>
            <p:nvPr/>
          </p:nvSpPr>
          <p:spPr>
            <a:xfrm>
              <a:off x="8521092" y="4962284"/>
              <a:ext cx="1187808" cy="1077218"/>
            </a:xfrm>
            <a:prstGeom prst="rect">
              <a:avLst/>
            </a:prstGeom>
            <a:noFill/>
          </p:spPr>
          <p:txBody>
            <a:bodyPr wrap="square" rtlCol="0">
              <a:spAutoFit/>
            </a:bodyPr>
            <a:lstStyle/>
            <a:p>
              <a:pPr algn="ctr"/>
              <a:r>
                <a:rPr lang="en-GB" sz="1600" b="1" dirty="0" err="1">
                  <a:solidFill>
                    <a:srgbClr val="A36D75"/>
                  </a:solidFill>
                </a:rPr>
                <a:t>IL</a:t>
              </a:r>
              <a:r>
                <a:rPr lang="en-GB" sz="1600" b="1" dirty="0">
                  <a:solidFill>
                    <a:srgbClr val="A36D75"/>
                  </a:solidFill>
                </a:rPr>
                <a:t> </a:t>
              </a:r>
              <a:r>
                <a:rPr lang="en-GB" sz="1600" b="1" dirty="0" err="1">
                  <a:solidFill>
                    <a:srgbClr val="A36D75"/>
                  </a:solidFill>
                </a:rPr>
                <a:t>TUO</a:t>
              </a:r>
              <a:r>
                <a:rPr lang="en-GB" sz="1600" b="1" dirty="0">
                  <a:solidFill>
                    <a:srgbClr val="A36D75"/>
                  </a:solidFill>
                </a:rPr>
                <a:t> BRAND </a:t>
              </a:r>
              <a:r>
                <a:rPr lang="en-GB" sz="1600" b="1" dirty="0" err="1">
                  <a:solidFill>
                    <a:srgbClr val="A36D75"/>
                  </a:solidFill>
                </a:rPr>
                <a:t>PERSONALE</a:t>
              </a:r>
              <a:endParaRPr lang="en-GB" sz="1600" b="1" dirty="0">
                <a:solidFill>
                  <a:srgbClr val="A36D75"/>
                </a:solidFill>
              </a:endParaRPr>
            </a:p>
          </p:txBody>
        </p:sp>
      </p:grpSp>
      <p:grpSp>
        <p:nvGrpSpPr>
          <p:cNvPr id="28" name="Group 27"/>
          <p:cNvGrpSpPr/>
          <p:nvPr/>
        </p:nvGrpSpPr>
        <p:grpSpPr>
          <a:xfrm>
            <a:off x="6431298" y="4172788"/>
            <a:ext cx="5141465" cy="2078459"/>
            <a:chOff x="6602158" y="4296564"/>
            <a:chExt cx="5293842" cy="2217358"/>
          </a:xfrm>
        </p:grpSpPr>
        <p:sp>
          <p:nvSpPr>
            <p:cNvPr id="8" name="Rounded Rectangle 7"/>
            <p:cNvSpPr/>
            <p:nvPr/>
          </p:nvSpPr>
          <p:spPr>
            <a:xfrm>
              <a:off x="7857479" y="4296564"/>
              <a:ext cx="2931736" cy="7258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srgbClr val="A36D75"/>
                  </a:solidFill>
                </a:rPr>
                <a:t>IL</a:t>
              </a:r>
              <a:r>
                <a:rPr lang="en-GB" b="1" dirty="0">
                  <a:solidFill>
                    <a:srgbClr val="A36D75"/>
                  </a:solidFill>
                </a:rPr>
                <a:t> </a:t>
              </a:r>
              <a:r>
                <a:rPr lang="en-GB" b="1" dirty="0" err="1">
                  <a:solidFill>
                    <a:srgbClr val="A36D75"/>
                  </a:solidFill>
                </a:rPr>
                <a:t>TUO</a:t>
              </a:r>
              <a:r>
                <a:rPr lang="en-GB" b="1" dirty="0">
                  <a:solidFill>
                    <a:srgbClr val="A36D75"/>
                  </a:solidFill>
                </a:rPr>
                <a:t> BRAND</a:t>
              </a:r>
            </a:p>
          </p:txBody>
        </p:sp>
        <p:sp>
          <p:nvSpPr>
            <p:cNvPr id="11" name="Oval 10"/>
            <p:cNvSpPr/>
            <p:nvPr/>
          </p:nvSpPr>
          <p:spPr>
            <a:xfrm>
              <a:off x="6602158" y="5335572"/>
              <a:ext cx="1187777" cy="1178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La </a:t>
              </a:r>
              <a:r>
                <a:rPr lang="en-GB" dirty="0" err="1"/>
                <a:t>tua</a:t>
              </a:r>
              <a:endParaRPr lang="en-GB" dirty="0"/>
            </a:p>
            <a:p>
              <a:pPr algn="ctr"/>
              <a:r>
                <a:rPr lang="en-GB" dirty="0" err="1"/>
                <a:t>IMMAGINE</a:t>
              </a:r>
              <a:endParaRPr lang="en-GB" dirty="0"/>
            </a:p>
          </p:txBody>
        </p:sp>
        <p:grpSp>
          <p:nvGrpSpPr>
            <p:cNvPr id="13" name="Group 12"/>
            <p:cNvGrpSpPr/>
            <p:nvPr/>
          </p:nvGrpSpPr>
          <p:grpSpPr>
            <a:xfrm>
              <a:off x="7857479" y="5335570"/>
              <a:ext cx="1300617" cy="1178350"/>
              <a:chOff x="8544249" y="5326144"/>
              <a:chExt cx="1300617" cy="1178350"/>
            </a:xfrm>
          </p:grpSpPr>
          <p:sp>
            <p:nvSpPr>
              <p:cNvPr id="14" name="Oval 13"/>
              <p:cNvSpPr/>
              <p:nvPr/>
            </p:nvSpPr>
            <p:spPr>
              <a:xfrm>
                <a:off x="8578677" y="5326144"/>
                <a:ext cx="1187777" cy="117835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12" name="Rectangle 11"/>
              <p:cNvSpPr/>
              <p:nvPr/>
            </p:nvSpPr>
            <p:spPr>
              <a:xfrm>
                <a:off x="8544249" y="5592154"/>
                <a:ext cx="1300617" cy="646331"/>
              </a:xfrm>
              <a:prstGeom prst="rect">
                <a:avLst/>
              </a:prstGeom>
            </p:spPr>
            <p:txBody>
              <a:bodyPr wrap="square">
                <a:spAutoFit/>
              </a:bodyPr>
              <a:lstStyle/>
              <a:p>
                <a:pPr algn="ctr"/>
                <a:r>
                  <a:rPr lang="en-GB" dirty="0">
                    <a:solidFill>
                      <a:schemeClr val="bg1"/>
                    </a:solidFill>
                  </a:rPr>
                  <a:t>La </a:t>
                </a:r>
                <a:r>
                  <a:rPr lang="en-GB" dirty="0" err="1">
                    <a:solidFill>
                      <a:schemeClr val="bg1"/>
                    </a:solidFill>
                  </a:rPr>
                  <a:t>tua</a:t>
                </a:r>
                <a:r>
                  <a:rPr lang="en-GB" dirty="0">
                    <a:solidFill>
                      <a:schemeClr val="bg1"/>
                    </a:solidFill>
                  </a:rPr>
                  <a:t> </a:t>
                </a:r>
                <a:r>
                  <a:rPr lang="en-GB" dirty="0" err="1">
                    <a:solidFill>
                      <a:schemeClr val="bg1"/>
                    </a:solidFill>
                  </a:rPr>
                  <a:t>MISSIONE</a:t>
                </a:r>
                <a:endParaRPr lang="en-GB" dirty="0">
                  <a:solidFill>
                    <a:schemeClr val="bg1"/>
                  </a:solidFill>
                </a:endParaRPr>
              </a:p>
            </p:txBody>
          </p:sp>
        </p:grpSp>
        <p:grpSp>
          <p:nvGrpSpPr>
            <p:cNvPr id="15" name="Group 14"/>
            <p:cNvGrpSpPr/>
            <p:nvPr/>
          </p:nvGrpSpPr>
          <p:grpSpPr>
            <a:xfrm>
              <a:off x="9205230" y="5288438"/>
              <a:ext cx="1300617" cy="1178350"/>
              <a:chOff x="10050828" y="5326144"/>
              <a:chExt cx="1300617" cy="1178350"/>
            </a:xfrm>
          </p:grpSpPr>
          <p:sp>
            <p:nvSpPr>
              <p:cNvPr id="16" name="Oval 15"/>
              <p:cNvSpPr/>
              <p:nvPr/>
            </p:nvSpPr>
            <p:spPr>
              <a:xfrm>
                <a:off x="10072820" y="5326144"/>
                <a:ext cx="1187777" cy="11783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17" name="Rectangle 16"/>
              <p:cNvSpPr/>
              <p:nvPr/>
            </p:nvSpPr>
            <p:spPr>
              <a:xfrm>
                <a:off x="10050828" y="5592153"/>
                <a:ext cx="1300617" cy="646331"/>
              </a:xfrm>
              <a:prstGeom prst="rect">
                <a:avLst/>
              </a:prstGeom>
            </p:spPr>
            <p:txBody>
              <a:bodyPr wrap="square">
                <a:spAutoFit/>
              </a:bodyPr>
              <a:lstStyle/>
              <a:p>
                <a:pPr algn="ctr"/>
                <a:r>
                  <a:rPr lang="en-GB" dirty="0">
                    <a:solidFill>
                      <a:schemeClr val="bg1"/>
                    </a:solidFill>
                  </a:rPr>
                  <a:t>I </a:t>
                </a:r>
                <a:r>
                  <a:rPr lang="en-GB" dirty="0" err="1">
                    <a:solidFill>
                      <a:schemeClr val="bg1"/>
                    </a:solidFill>
                  </a:rPr>
                  <a:t>tuoi</a:t>
                </a:r>
                <a:endParaRPr lang="en-GB" dirty="0">
                  <a:solidFill>
                    <a:schemeClr val="bg1"/>
                  </a:solidFill>
                </a:endParaRPr>
              </a:p>
              <a:p>
                <a:pPr algn="ctr"/>
                <a:r>
                  <a:rPr lang="en-GB" dirty="0" err="1">
                    <a:solidFill>
                      <a:schemeClr val="bg1"/>
                    </a:solidFill>
                  </a:rPr>
                  <a:t>VALORI</a:t>
                </a:r>
                <a:endParaRPr lang="en-GB" dirty="0">
                  <a:solidFill>
                    <a:schemeClr val="bg1"/>
                  </a:solidFill>
                </a:endParaRPr>
              </a:p>
            </p:txBody>
          </p:sp>
        </p:grpSp>
        <p:grpSp>
          <p:nvGrpSpPr>
            <p:cNvPr id="20" name="Group 19"/>
            <p:cNvGrpSpPr/>
            <p:nvPr/>
          </p:nvGrpSpPr>
          <p:grpSpPr>
            <a:xfrm>
              <a:off x="10595383" y="5262216"/>
              <a:ext cx="1300617" cy="1178350"/>
              <a:chOff x="10050828" y="5326144"/>
              <a:chExt cx="1300617" cy="1178350"/>
            </a:xfrm>
          </p:grpSpPr>
          <p:sp>
            <p:nvSpPr>
              <p:cNvPr id="21" name="Oval 20"/>
              <p:cNvSpPr/>
              <p:nvPr/>
            </p:nvSpPr>
            <p:spPr>
              <a:xfrm>
                <a:off x="10072820" y="5326144"/>
                <a:ext cx="1187777" cy="117835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2" name="Rectangle 21"/>
              <p:cNvSpPr/>
              <p:nvPr/>
            </p:nvSpPr>
            <p:spPr>
              <a:xfrm>
                <a:off x="10050828" y="5592153"/>
                <a:ext cx="1300617" cy="646331"/>
              </a:xfrm>
              <a:prstGeom prst="rect">
                <a:avLst/>
              </a:prstGeom>
            </p:spPr>
            <p:txBody>
              <a:bodyPr wrap="square">
                <a:spAutoFit/>
              </a:bodyPr>
              <a:lstStyle/>
              <a:p>
                <a:pPr algn="ctr"/>
                <a:r>
                  <a:rPr lang="en-GB" dirty="0">
                    <a:solidFill>
                      <a:schemeClr val="bg1"/>
                    </a:solidFill>
                  </a:rPr>
                  <a:t>La </a:t>
                </a:r>
                <a:r>
                  <a:rPr lang="en-GB" dirty="0" err="1">
                    <a:solidFill>
                      <a:schemeClr val="bg1"/>
                    </a:solidFill>
                  </a:rPr>
                  <a:t>tua</a:t>
                </a:r>
                <a:endParaRPr lang="en-GB" dirty="0">
                  <a:solidFill>
                    <a:schemeClr val="bg1"/>
                  </a:solidFill>
                </a:endParaRPr>
              </a:p>
              <a:p>
                <a:pPr algn="ctr"/>
                <a:r>
                  <a:rPr lang="en-GB" dirty="0" err="1">
                    <a:solidFill>
                      <a:schemeClr val="bg1"/>
                    </a:solidFill>
                  </a:rPr>
                  <a:t>VISIONE</a:t>
                </a:r>
                <a:endParaRPr lang="en-GB" dirty="0">
                  <a:solidFill>
                    <a:schemeClr val="bg1"/>
                  </a:solidFill>
                </a:endParaRPr>
              </a:p>
            </p:txBody>
          </p:sp>
        </p:grpSp>
        <p:cxnSp>
          <p:nvCxnSpPr>
            <p:cNvPr id="19" name="Straight Arrow Connector 18"/>
            <p:cNvCxnSpPr/>
            <p:nvPr/>
          </p:nvCxnSpPr>
          <p:spPr>
            <a:xfrm flipV="1">
              <a:off x="7447175" y="5022428"/>
              <a:ext cx="444732" cy="313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1" idx="0"/>
            </p:cNvCxnSpPr>
            <p:nvPr/>
          </p:nvCxnSpPr>
          <p:spPr>
            <a:xfrm flipH="1" flipV="1">
              <a:off x="10706491" y="5022428"/>
              <a:ext cx="504773" cy="239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438991" y="5022428"/>
              <a:ext cx="46804" cy="313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6" idx="0"/>
            </p:cNvCxnSpPr>
            <p:nvPr/>
          </p:nvCxnSpPr>
          <p:spPr>
            <a:xfrm flipH="1" flipV="1">
              <a:off x="9548966" y="5022428"/>
              <a:ext cx="272145" cy="266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0" name="Rectangle 29"/>
          <p:cNvSpPr/>
          <p:nvPr/>
        </p:nvSpPr>
        <p:spPr>
          <a:xfrm>
            <a:off x="1064058" y="4219920"/>
            <a:ext cx="4790446" cy="2031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GB" b="1" dirty="0" err="1"/>
              <a:t>Domanda</a:t>
            </a:r>
            <a:r>
              <a:rPr lang="en-GB" b="1" dirty="0"/>
              <a:t> per la </a:t>
            </a:r>
            <a:r>
              <a:rPr lang="en-GB" b="1" dirty="0" err="1"/>
              <a:t>discussione</a:t>
            </a:r>
            <a:r>
              <a:rPr lang="en-GB" b="1" dirty="0"/>
              <a:t>:</a:t>
            </a:r>
          </a:p>
          <a:p>
            <a:endParaRPr lang="en-GB" dirty="0"/>
          </a:p>
          <a:p>
            <a:r>
              <a:rPr lang="en-GB" dirty="0"/>
              <a:t>Come </a:t>
            </a:r>
            <a:r>
              <a:rPr lang="en-GB" dirty="0" err="1"/>
              <a:t>presenti</a:t>
            </a:r>
            <a:r>
              <a:rPr lang="en-GB" dirty="0"/>
              <a:t> </a:t>
            </a:r>
            <a:r>
              <a:rPr lang="en-GB" dirty="0" err="1"/>
              <a:t>il</a:t>
            </a:r>
            <a:r>
              <a:rPr lang="en-GB" dirty="0"/>
              <a:t> </a:t>
            </a:r>
            <a:r>
              <a:rPr lang="en-GB" dirty="0" err="1"/>
              <a:t>tuo</a:t>
            </a:r>
            <a:r>
              <a:rPr lang="en-GB" dirty="0"/>
              <a:t> brand </a:t>
            </a:r>
            <a:r>
              <a:rPr lang="en-GB" dirty="0" err="1"/>
              <a:t>personale</a:t>
            </a:r>
            <a:r>
              <a:rPr lang="en-GB" dirty="0"/>
              <a:t> sui social media, al </a:t>
            </a:r>
            <a:r>
              <a:rPr lang="en-GB" dirty="0" err="1"/>
              <a:t>telefono</a:t>
            </a:r>
            <a:r>
              <a:rPr lang="en-GB" dirty="0"/>
              <a:t>, </a:t>
            </a:r>
            <a:r>
              <a:rPr lang="en-GB" dirty="0" err="1"/>
              <a:t>nelle</a:t>
            </a:r>
            <a:r>
              <a:rPr lang="en-GB" dirty="0"/>
              <a:t> email, in </a:t>
            </a:r>
            <a:r>
              <a:rPr lang="en-GB" dirty="0" err="1"/>
              <a:t>comunicazioni</a:t>
            </a:r>
            <a:r>
              <a:rPr lang="en-GB" dirty="0"/>
              <a:t> </a:t>
            </a:r>
            <a:r>
              <a:rPr lang="en-GB" dirty="0" err="1"/>
              <a:t>scritte</a:t>
            </a:r>
            <a:r>
              <a:rPr lang="en-GB" dirty="0"/>
              <a:t> e </a:t>
            </a:r>
            <a:r>
              <a:rPr lang="en-GB" dirty="0" err="1"/>
              <a:t>di</a:t>
            </a:r>
            <a:r>
              <a:rPr lang="en-GB" dirty="0"/>
              <a:t> persona?</a:t>
            </a:r>
          </a:p>
          <a:p>
            <a:r>
              <a:rPr lang="en-GB" dirty="0" err="1"/>
              <a:t>C’è</a:t>
            </a:r>
            <a:r>
              <a:rPr lang="en-GB" dirty="0"/>
              <a:t> </a:t>
            </a:r>
            <a:r>
              <a:rPr lang="en-GB" dirty="0" err="1"/>
              <a:t>qualcosa</a:t>
            </a:r>
            <a:r>
              <a:rPr lang="en-GB" dirty="0"/>
              <a:t> </a:t>
            </a:r>
            <a:r>
              <a:rPr lang="en-GB" dirty="0" err="1"/>
              <a:t>da</a:t>
            </a:r>
            <a:r>
              <a:rPr lang="en-GB" dirty="0"/>
              <a:t> </a:t>
            </a:r>
            <a:r>
              <a:rPr lang="en-GB" dirty="0" err="1"/>
              <a:t>modificare</a:t>
            </a:r>
            <a:r>
              <a:rPr lang="en-GB" dirty="0"/>
              <a:t>? </a:t>
            </a:r>
            <a:r>
              <a:rPr lang="en-GB" dirty="0" err="1"/>
              <a:t>Cosa</a:t>
            </a:r>
            <a:r>
              <a:rPr lang="en-GB" dirty="0"/>
              <a:t>?</a:t>
            </a:r>
          </a:p>
          <a:p>
            <a:endParaRPr lang="en-GB" dirty="0"/>
          </a:p>
        </p:txBody>
      </p:sp>
      <p:pic>
        <p:nvPicPr>
          <p:cNvPr id="31" name="Picture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2192000" cy="1030310"/>
          </a:xfrm>
          <a:prstGeom prst="rect">
            <a:avLst/>
          </a:prstGeom>
          <a:noFill/>
          <a:ln>
            <a:noFill/>
          </a:ln>
        </p:spPr>
      </p:pic>
      <p:pic>
        <p:nvPicPr>
          <p:cNvPr id="32" name="Bildobjekt 4">
            <a:extLst>
              <a:ext uri="{FF2B5EF4-FFF2-40B4-BE49-F238E27FC236}">
                <a16:creationId xmlns:a16="http://schemas.microsoft.com/office/drawing/2014/main" id="{3FC7AC6F-6CCD-4D0E-A9FD-631589BA9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9319" y="6132758"/>
            <a:ext cx="842682" cy="725242"/>
          </a:xfrm>
          <a:prstGeom prst="rect">
            <a:avLst/>
          </a:prstGeom>
        </p:spPr>
      </p:pic>
      <p:pic>
        <p:nvPicPr>
          <p:cNvPr id="33" name="Picture 3"/>
          <p:cNvPicPr/>
          <p:nvPr/>
        </p:nvPicPr>
        <p:blipFill>
          <a:blip r:embed="rId5">
            <a:extLst>
              <a:ext uri="{28A0092B-C50C-407E-A947-70E740481C1C}">
                <a14:useLocalDpi xmlns:a14="http://schemas.microsoft.com/office/drawing/2010/main" val="0"/>
              </a:ext>
            </a:extLst>
          </a:blip>
          <a:srcRect/>
          <a:stretch>
            <a:fillRect/>
          </a:stretch>
        </p:blipFill>
        <p:spPr bwMode="auto">
          <a:xfrm>
            <a:off x="45127" y="6381462"/>
            <a:ext cx="1476375" cy="419100"/>
          </a:xfrm>
          <a:prstGeom prst="rect">
            <a:avLst/>
          </a:prstGeom>
          <a:noFill/>
        </p:spPr>
      </p:pic>
    </p:spTree>
    <p:custDataLst>
      <p:tags r:id="rId1"/>
    </p:custDataLst>
    <p:extLst>
      <p:ext uri="{BB962C8B-B14F-4D97-AF65-F5344CB8AC3E}">
        <p14:creationId xmlns:p14="http://schemas.microsoft.com/office/powerpoint/2010/main" val="151641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796" y="968018"/>
            <a:ext cx="9720072" cy="1499616"/>
          </a:xfrm>
        </p:spPr>
        <p:txBody>
          <a:bodyPr>
            <a:normAutofit/>
          </a:bodyPr>
          <a:lstStyle/>
          <a:p>
            <a:r>
              <a:rPr lang="en-GB" dirty="0" err="1"/>
              <a:t>Consigli</a:t>
            </a:r>
            <a:r>
              <a:rPr lang="en-GB" dirty="0"/>
              <a:t> </a:t>
            </a:r>
            <a:r>
              <a:rPr lang="en-GB" dirty="0" err="1"/>
              <a:t>su</a:t>
            </a:r>
            <a:r>
              <a:rPr lang="en-GB" dirty="0"/>
              <a:t> come dare </a:t>
            </a:r>
            <a:r>
              <a:rPr lang="en-GB" dirty="0" err="1"/>
              <a:t>una</a:t>
            </a:r>
            <a:r>
              <a:rPr lang="en-GB" dirty="0"/>
              <a:t> </a:t>
            </a:r>
            <a:r>
              <a:rPr lang="en-GB" dirty="0" err="1"/>
              <a:t>buona</a:t>
            </a:r>
            <a:r>
              <a:rPr lang="en-GB" dirty="0"/>
              <a:t> </a:t>
            </a:r>
            <a:r>
              <a:rPr lang="en-GB" dirty="0" err="1"/>
              <a:t>impressione</a:t>
            </a:r>
            <a:r>
              <a:rPr lang="en-GB" dirty="0"/>
              <a:t> </a:t>
            </a:r>
            <a:r>
              <a:rPr lang="en-GB" dirty="0" err="1"/>
              <a:t>ai</a:t>
            </a:r>
            <a:r>
              <a:rPr lang="en-GB" dirty="0"/>
              <a:t> </a:t>
            </a:r>
            <a:r>
              <a:rPr lang="en-GB" dirty="0" err="1"/>
              <a:t>colloqui</a:t>
            </a:r>
            <a:r>
              <a:rPr lang="en-GB" dirty="0"/>
              <a:t> </a:t>
            </a:r>
            <a:r>
              <a:rPr lang="en-GB" dirty="0" err="1"/>
              <a:t>di</a:t>
            </a:r>
            <a:r>
              <a:rPr lang="en-GB" dirty="0"/>
              <a:t> </a:t>
            </a:r>
            <a:r>
              <a:rPr lang="en-GB" dirty="0" err="1"/>
              <a:t>lavoro</a:t>
            </a:r>
            <a:endParaRPr lang="en-GB" dirty="0"/>
          </a:p>
        </p:txBody>
      </p:sp>
      <p:sp>
        <p:nvSpPr>
          <p:cNvPr id="3" name="TextBox 2"/>
          <p:cNvSpPr txBox="1"/>
          <p:nvPr/>
        </p:nvSpPr>
        <p:spPr>
          <a:xfrm>
            <a:off x="586615" y="2436839"/>
            <a:ext cx="7011389" cy="3693319"/>
          </a:xfrm>
          <a:prstGeom prst="rect">
            <a:avLst/>
          </a:prstGeom>
          <a:noFill/>
        </p:spPr>
        <p:txBody>
          <a:bodyPr wrap="square" rtlCol="0">
            <a:spAutoFit/>
          </a:bodyPr>
          <a:lstStyle/>
          <a:p>
            <a:r>
              <a:rPr lang="en-GB" dirty="0" err="1"/>
              <a:t>Considera</a:t>
            </a:r>
            <a:r>
              <a:rPr lang="en-GB" dirty="0"/>
              <a:t> </a:t>
            </a:r>
            <a:r>
              <a:rPr lang="en-GB" dirty="0" err="1"/>
              <a:t>il</a:t>
            </a:r>
            <a:r>
              <a:rPr lang="en-GB" dirty="0"/>
              <a:t> </a:t>
            </a:r>
            <a:r>
              <a:rPr lang="en-GB" dirty="0" err="1"/>
              <a:t>colloquio</a:t>
            </a:r>
            <a:r>
              <a:rPr lang="en-GB" dirty="0"/>
              <a:t> </a:t>
            </a:r>
            <a:r>
              <a:rPr lang="en-GB" dirty="0" err="1"/>
              <a:t>di</a:t>
            </a:r>
            <a:r>
              <a:rPr lang="en-GB" dirty="0"/>
              <a:t> </a:t>
            </a:r>
            <a:r>
              <a:rPr lang="en-GB" dirty="0" err="1"/>
              <a:t>lavoro</a:t>
            </a:r>
            <a:r>
              <a:rPr lang="en-GB" dirty="0"/>
              <a:t> come </a:t>
            </a:r>
            <a:r>
              <a:rPr lang="en-GB" dirty="0" err="1"/>
              <a:t>una</a:t>
            </a:r>
            <a:r>
              <a:rPr lang="en-GB" dirty="0"/>
              <a:t> </a:t>
            </a:r>
            <a:r>
              <a:rPr lang="en-GB" dirty="0" err="1"/>
              <a:t>seria</a:t>
            </a:r>
            <a:r>
              <a:rPr lang="en-GB" dirty="0"/>
              <a:t> e </a:t>
            </a:r>
            <a:r>
              <a:rPr lang="en-GB" dirty="0" err="1"/>
              <a:t>formale</a:t>
            </a:r>
            <a:r>
              <a:rPr lang="en-GB" dirty="0"/>
              <a:t> </a:t>
            </a:r>
            <a:r>
              <a:rPr lang="en-GB" dirty="0" err="1"/>
              <a:t>opportunità</a:t>
            </a:r>
            <a:r>
              <a:rPr lang="en-GB" dirty="0"/>
              <a:t> </a:t>
            </a:r>
            <a:r>
              <a:rPr lang="en-GB" dirty="0" err="1"/>
              <a:t>di</a:t>
            </a:r>
            <a:r>
              <a:rPr lang="en-GB" dirty="0"/>
              <a:t> </a:t>
            </a:r>
            <a:r>
              <a:rPr lang="en-GB" dirty="0" err="1"/>
              <a:t>vendita</a:t>
            </a:r>
            <a:r>
              <a:rPr lang="en-GB" dirty="0"/>
              <a:t>; </a:t>
            </a:r>
            <a:r>
              <a:rPr lang="en-GB" dirty="0" err="1"/>
              <a:t>quindi</a:t>
            </a:r>
            <a:r>
              <a:rPr lang="en-GB" dirty="0"/>
              <a:t>, </a:t>
            </a:r>
            <a:r>
              <a:rPr lang="en-GB" dirty="0" err="1"/>
              <a:t>evita</a:t>
            </a:r>
            <a:r>
              <a:rPr lang="en-GB" dirty="0"/>
              <a:t> </a:t>
            </a:r>
            <a:r>
              <a:rPr lang="en-GB" dirty="0" err="1"/>
              <a:t>assolutamente</a:t>
            </a:r>
            <a:r>
              <a:rPr lang="en-GB" dirty="0"/>
              <a:t> </a:t>
            </a:r>
            <a:r>
              <a:rPr lang="en-GB" dirty="0" err="1"/>
              <a:t>ogni</a:t>
            </a:r>
            <a:r>
              <a:rPr lang="en-GB" dirty="0"/>
              <a:t> </a:t>
            </a:r>
            <a:r>
              <a:rPr lang="en-GB" dirty="0" err="1"/>
              <a:t>tipo</a:t>
            </a:r>
            <a:r>
              <a:rPr lang="en-GB" dirty="0"/>
              <a:t> </a:t>
            </a:r>
            <a:r>
              <a:rPr lang="en-GB" dirty="0" err="1"/>
              <a:t>di</a:t>
            </a:r>
            <a:r>
              <a:rPr lang="en-GB" dirty="0"/>
              <a:t> </a:t>
            </a:r>
            <a:r>
              <a:rPr lang="en-GB" dirty="0" err="1"/>
              <a:t>abbigliamento</a:t>
            </a:r>
            <a:r>
              <a:rPr lang="en-GB" dirty="0"/>
              <a:t> </a:t>
            </a:r>
            <a:r>
              <a:rPr lang="en-GB" dirty="0" err="1"/>
              <a:t>informale</a:t>
            </a:r>
            <a:r>
              <a:rPr lang="en-GB" dirty="0"/>
              <a:t>, casual o </a:t>
            </a:r>
            <a:r>
              <a:rPr lang="en-GB" dirty="0" err="1"/>
              <a:t>sportivo</a:t>
            </a:r>
            <a:r>
              <a:rPr lang="en-GB" dirty="0"/>
              <a:t>.</a:t>
            </a:r>
            <a:br>
              <a:rPr lang="en-GB" dirty="0"/>
            </a:br>
            <a:endParaRPr lang="en-GB" dirty="0"/>
          </a:p>
          <a:p>
            <a:r>
              <a:rPr lang="en-GB" dirty="0" err="1"/>
              <a:t>Vestiti</a:t>
            </a:r>
            <a:r>
              <a:rPr lang="en-GB" dirty="0"/>
              <a:t> in </a:t>
            </a:r>
            <a:r>
              <a:rPr lang="en-GB" dirty="0" err="1"/>
              <a:t>modo</a:t>
            </a:r>
            <a:r>
              <a:rPr lang="en-GB" dirty="0"/>
              <a:t> </a:t>
            </a:r>
            <a:r>
              <a:rPr lang="en-GB" dirty="0" err="1"/>
              <a:t>elegante</a:t>
            </a:r>
            <a:r>
              <a:rPr lang="en-GB" dirty="0"/>
              <a:t> e con gusto, </a:t>
            </a:r>
            <a:r>
              <a:rPr lang="en-GB" dirty="0" err="1"/>
              <a:t>evitando</a:t>
            </a:r>
            <a:r>
              <a:rPr lang="en-GB" dirty="0"/>
              <a:t> </a:t>
            </a:r>
            <a:r>
              <a:rPr lang="en-GB" dirty="0" err="1"/>
              <a:t>stili</a:t>
            </a:r>
            <a:r>
              <a:rPr lang="en-GB" dirty="0"/>
              <a:t> </a:t>
            </a:r>
            <a:r>
              <a:rPr lang="en-GB" dirty="0" err="1"/>
              <a:t>radicali</a:t>
            </a:r>
            <a:r>
              <a:rPr lang="en-GB" dirty="0"/>
              <a:t> e </a:t>
            </a:r>
            <a:r>
              <a:rPr lang="en-GB" dirty="0" err="1"/>
              <a:t>colori</a:t>
            </a:r>
            <a:r>
              <a:rPr lang="en-GB" dirty="0"/>
              <a:t> </a:t>
            </a:r>
            <a:r>
              <a:rPr lang="en-GB" dirty="0" err="1"/>
              <a:t>accesi</a:t>
            </a:r>
            <a:r>
              <a:rPr lang="en-GB" dirty="0"/>
              <a:t>.</a:t>
            </a:r>
          </a:p>
          <a:p>
            <a:endParaRPr lang="en-GB" dirty="0"/>
          </a:p>
          <a:p>
            <a:r>
              <a:rPr lang="en-GB" dirty="0" err="1"/>
              <a:t>Indossa</a:t>
            </a:r>
            <a:r>
              <a:rPr lang="en-GB" dirty="0"/>
              <a:t> </a:t>
            </a:r>
            <a:r>
              <a:rPr lang="en-GB" dirty="0" err="1"/>
              <a:t>abiti</a:t>
            </a:r>
            <a:r>
              <a:rPr lang="en-GB" dirty="0"/>
              <a:t> </a:t>
            </a:r>
            <a:r>
              <a:rPr lang="en-GB" dirty="0" err="1"/>
              <a:t>che</a:t>
            </a:r>
            <a:r>
              <a:rPr lang="en-GB" dirty="0"/>
              <a:t> </a:t>
            </a:r>
            <a:r>
              <a:rPr lang="en-GB" dirty="0" err="1"/>
              <a:t>ti</a:t>
            </a:r>
            <a:r>
              <a:rPr lang="en-GB" dirty="0"/>
              <a:t> </a:t>
            </a:r>
            <a:r>
              <a:rPr lang="en-GB" dirty="0" err="1"/>
              <a:t>stiano</a:t>
            </a:r>
            <a:r>
              <a:rPr lang="en-GB" dirty="0"/>
              <a:t> </a:t>
            </a:r>
            <a:r>
              <a:rPr lang="en-GB" dirty="0" err="1"/>
              <a:t>bene</a:t>
            </a:r>
            <a:r>
              <a:rPr lang="en-GB" dirty="0"/>
              <a:t> e </a:t>
            </a:r>
            <a:r>
              <a:rPr lang="en-GB" dirty="0" err="1"/>
              <a:t>evidenzino</a:t>
            </a:r>
            <a:r>
              <a:rPr lang="en-GB" dirty="0"/>
              <a:t> </a:t>
            </a:r>
            <a:r>
              <a:rPr lang="en-GB" dirty="0" err="1"/>
              <a:t>i</a:t>
            </a:r>
            <a:r>
              <a:rPr lang="en-GB" dirty="0"/>
              <a:t> </a:t>
            </a:r>
            <a:r>
              <a:rPr lang="en-GB" dirty="0" err="1"/>
              <a:t>tuoi</a:t>
            </a:r>
            <a:r>
              <a:rPr lang="en-GB" dirty="0"/>
              <a:t> </a:t>
            </a:r>
            <a:r>
              <a:rPr lang="en-GB" dirty="0" err="1"/>
              <a:t>punti</a:t>
            </a:r>
            <a:r>
              <a:rPr lang="en-GB" dirty="0"/>
              <a:t> </a:t>
            </a:r>
            <a:r>
              <a:rPr lang="en-GB" dirty="0" err="1"/>
              <a:t>di</a:t>
            </a:r>
            <a:r>
              <a:rPr lang="en-GB" dirty="0"/>
              <a:t> </a:t>
            </a:r>
            <a:r>
              <a:rPr lang="en-GB" dirty="0" err="1"/>
              <a:t>forza</a:t>
            </a:r>
            <a:r>
              <a:rPr lang="en-GB" dirty="0"/>
              <a:t>, non </a:t>
            </a:r>
            <a:r>
              <a:rPr lang="en-GB" dirty="0" err="1"/>
              <a:t>indossare</a:t>
            </a:r>
            <a:r>
              <a:rPr lang="en-GB" dirty="0"/>
              <a:t> </a:t>
            </a:r>
            <a:r>
              <a:rPr lang="en-GB" dirty="0" err="1"/>
              <a:t>abiti</a:t>
            </a:r>
            <a:r>
              <a:rPr lang="en-GB" dirty="0"/>
              <a:t> </a:t>
            </a:r>
            <a:r>
              <a:rPr lang="en-GB" dirty="0" err="1"/>
              <a:t>provocanti</a:t>
            </a:r>
            <a:r>
              <a:rPr lang="en-GB" dirty="0"/>
              <a:t>.</a:t>
            </a:r>
          </a:p>
          <a:p>
            <a:endParaRPr lang="en-GB" dirty="0"/>
          </a:p>
          <a:p>
            <a:r>
              <a:rPr lang="en-GB" dirty="0" err="1"/>
              <a:t>Vestiti</a:t>
            </a:r>
            <a:r>
              <a:rPr lang="en-GB" dirty="0"/>
              <a:t> in </a:t>
            </a:r>
            <a:r>
              <a:rPr lang="en-GB" dirty="0" err="1"/>
              <a:t>maniera</a:t>
            </a:r>
            <a:r>
              <a:rPr lang="en-GB" dirty="0"/>
              <a:t> </a:t>
            </a:r>
            <a:r>
              <a:rPr lang="en-GB" dirty="0" err="1"/>
              <a:t>appropriata</a:t>
            </a:r>
            <a:r>
              <a:rPr lang="en-GB" dirty="0"/>
              <a:t>. </a:t>
            </a:r>
            <a:r>
              <a:rPr lang="en-GB" dirty="0" err="1"/>
              <a:t>Cerca</a:t>
            </a:r>
            <a:r>
              <a:rPr lang="en-GB" dirty="0"/>
              <a:t> </a:t>
            </a:r>
            <a:r>
              <a:rPr lang="en-GB" dirty="0" err="1"/>
              <a:t>di</a:t>
            </a:r>
            <a:r>
              <a:rPr lang="en-GB" dirty="0"/>
              <a:t> </a:t>
            </a:r>
            <a:r>
              <a:rPr lang="en-GB" dirty="0" err="1"/>
              <a:t>capire</a:t>
            </a:r>
            <a:r>
              <a:rPr lang="en-GB" dirty="0"/>
              <a:t> </a:t>
            </a:r>
            <a:r>
              <a:rPr lang="en-GB" dirty="0" err="1"/>
              <a:t>il</a:t>
            </a:r>
            <a:r>
              <a:rPr lang="en-GB" dirty="0"/>
              <a:t> </a:t>
            </a:r>
            <a:r>
              <a:rPr lang="en-GB" dirty="0" err="1"/>
              <a:t>tipo</a:t>
            </a:r>
            <a:r>
              <a:rPr lang="en-GB" dirty="0"/>
              <a:t> </a:t>
            </a:r>
            <a:r>
              <a:rPr lang="en-GB" dirty="0" err="1"/>
              <a:t>di</a:t>
            </a:r>
            <a:r>
              <a:rPr lang="en-GB" dirty="0"/>
              <a:t> </a:t>
            </a:r>
            <a:r>
              <a:rPr lang="en-GB" dirty="0" err="1"/>
              <a:t>abbigliamento</a:t>
            </a:r>
            <a:r>
              <a:rPr lang="en-GB" dirty="0"/>
              <a:t> </a:t>
            </a:r>
            <a:r>
              <a:rPr lang="en-GB" dirty="0" err="1"/>
              <a:t>più</a:t>
            </a:r>
            <a:r>
              <a:rPr lang="en-GB" dirty="0"/>
              <a:t> </a:t>
            </a:r>
            <a:r>
              <a:rPr lang="en-GB" dirty="0" err="1"/>
              <a:t>consono</a:t>
            </a:r>
            <a:r>
              <a:rPr lang="en-GB" dirty="0"/>
              <a:t> al </a:t>
            </a:r>
            <a:r>
              <a:rPr lang="en-GB" dirty="0" err="1"/>
              <a:t>contesto</a:t>
            </a:r>
            <a:r>
              <a:rPr lang="en-GB" dirty="0"/>
              <a:t> </a:t>
            </a:r>
            <a:r>
              <a:rPr lang="en-GB" dirty="0" err="1"/>
              <a:t>lavorativo</a:t>
            </a:r>
            <a:r>
              <a:rPr lang="en-GB" dirty="0"/>
              <a:t> per cui </a:t>
            </a:r>
            <a:r>
              <a:rPr lang="en-GB" dirty="0" err="1"/>
              <a:t>ti</a:t>
            </a:r>
            <a:r>
              <a:rPr lang="en-GB" dirty="0"/>
              <a:t> </a:t>
            </a:r>
            <a:r>
              <a:rPr lang="en-GB" dirty="0" err="1"/>
              <a:t>candidi</a:t>
            </a:r>
            <a:r>
              <a:rPr lang="en-GB" dirty="0"/>
              <a:t>. </a:t>
            </a:r>
            <a:r>
              <a:rPr lang="it-IT" dirty="0"/>
              <a:t>È un clima molto serio con un codice di abbigliamento altamente conservativo o un clima più leggero orientato alla moda?</a:t>
            </a:r>
            <a:endParaRPr lang="en-GB" dirty="0"/>
          </a:p>
        </p:txBody>
      </p:sp>
      <p:sp>
        <p:nvSpPr>
          <p:cNvPr id="4" name="Rounded Rectangular Callout 3"/>
          <p:cNvSpPr/>
          <p:nvPr/>
        </p:nvSpPr>
        <p:spPr>
          <a:xfrm>
            <a:off x="7765165" y="3451213"/>
            <a:ext cx="3469064" cy="2837468"/>
          </a:xfrm>
          <a:prstGeom prst="wedgeRoundRectCallout">
            <a:avLst>
              <a:gd name="adj1" fmla="val 58888"/>
              <a:gd name="adj2" fmla="val 23180"/>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p>
          <a:p>
            <a:pPr algn="ctr"/>
            <a:r>
              <a:rPr lang="en-GB" b="1" dirty="0" err="1"/>
              <a:t>Domande</a:t>
            </a:r>
            <a:r>
              <a:rPr lang="en-GB" b="1" dirty="0"/>
              <a:t> per la </a:t>
            </a:r>
            <a:r>
              <a:rPr lang="en-GB" b="1" dirty="0" err="1"/>
              <a:t>discussione</a:t>
            </a:r>
            <a:r>
              <a:rPr lang="en-GB" b="1" dirty="0"/>
              <a:t>:</a:t>
            </a:r>
            <a:r>
              <a:rPr lang="en-GB" dirty="0"/>
              <a:t> </a:t>
            </a:r>
          </a:p>
          <a:p>
            <a:pPr algn="ctr"/>
            <a:endParaRPr lang="en-GB" dirty="0"/>
          </a:p>
          <a:p>
            <a:r>
              <a:rPr lang="en-GB" dirty="0"/>
              <a:t>Per </a:t>
            </a:r>
            <a:r>
              <a:rPr lang="en-GB" dirty="0" err="1"/>
              <a:t>che</a:t>
            </a:r>
            <a:r>
              <a:rPr lang="en-GB" dirty="0"/>
              <a:t> </a:t>
            </a:r>
            <a:r>
              <a:rPr lang="en-GB" dirty="0" err="1"/>
              <a:t>tipo</a:t>
            </a:r>
            <a:r>
              <a:rPr lang="en-GB" dirty="0"/>
              <a:t> </a:t>
            </a:r>
            <a:r>
              <a:rPr lang="en-GB" dirty="0" err="1"/>
              <a:t>di</a:t>
            </a:r>
            <a:r>
              <a:rPr lang="en-GB" dirty="0"/>
              <a:t> </a:t>
            </a:r>
            <a:r>
              <a:rPr lang="en-GB" dirty="0" err="1"/>
              <a:t>lavoro</a:t>
            </a:r>
            <a:r>
              <a:rPr lang="en-GB" dirty="0"/>
              <a:t> </a:t>
            </a:r>
            <a:r>
              <a:rPr lang="en-GB" dirty="0" err="1"/>
              <a:t>ti</a:t>
            </a:r>
            <a:r>
              <a:rPr lang="en-GB" dirty="0"/>
              <a:t> </a:t>
            </a:r>
            <a:r>
              <a:rPr lang="en-GB" dirty="0" err="1"/>
              <a:t>stai</a:t>
            </a:r>
            <a:r>
              <a:rPr lang="en-GB" dirty="0"/>
              <a:t> </a:t>
            </a:r>
            <a:r>
              <a:rPr lang="en-GB" dirty="0" err="1"/>
              <a:t>candidando</a:t>
            </a:r>
            <a:r>
              <a:rPr lang="en-GB" dirty="0"/>
              <a:t>? </a:t>
            </a:r>
          </a:p>
          <a:p>
            <a:endParaRPr lang="en-GB" dirty="0"/>
          </a:p>
          <a:p>
            <a:r>
              <a:rPr lang="en-GB" dirty="0"/>
              <a:t>Come </a:t>
            </a:r>
            <a:r>
              <a:rPr lang="en-GB" dirty="0" err="1"/>
              <a:t>appare</a:t>
            </a:r>
            <a:r>
              <a:rPr lang="en-GB" dirty="0"/>
              <a:t> un </a:t>
            </a:r>
            <a:r>
              <a:rPr lang="en-GB" dirty="0" err="1"/>
              <a:t>professionista</a:t>
            </a:r>
            <a:r>
              <a:rPr lang="en-GB" dirty="0"/>
              <a:t> </a:t>
            </a:r>
            <a:r>
              <a:rPr lang="en-GB" dirty="0" err="1"/>
              <a:t>di</a:t>
            </a:r>
            <a:r>
              <a:rPr lang="en-GB" dirty="0"/>
              <a:t> </a:t>
            </a:r>
            <a:r>
              <a:rPr lang="en-GB" dirty="0" err="1"/>
              <a:t>successo</a:t>
            </a:r>
            <a:r>
              <a:rPr lang="en-GB" dirty="0"/>
              <a:t> </a:t>
            </a:r>
            <a:r>
              <a:rPr lang="en-GB" dirty="0" err="1"/>
              <a:t>di</a:t>
            </a:r>
            <a:r>
              <a:rPr lang="en-GB" dirty="0"/>
              <a:t> </a:t>
            </a:r>
            <a:r>
              <a:rPr lang="en-GB" dirty="0" err="1"/>
              <a:t>questo</a:t>
            </a:r>
            <a:r>
              <a:rPr lang="en-GB" dirty="0"/>
              <a:t> </a:t>
            </a:r>
            <a:r>
              <a:rPr lang="en-GB" dirty="0" err="1"/>
              <a:t>tipo</a:t>
            </a:r>
            <a:r>
              <a:rPr lang="en-GB" dirty="0"/>
              <a:t> </a:t>
            </a:r>
            <a:r>
              <a:rPr lang="en-GB" dirty="0" err="1"/>
              <a:t>di</a:t>
            </a:r>
            <a:r>
              <a:rPr lang="en-GB" dirty="0"/>
              <a:t> </a:t>
            </a:r>
            <a:r>
              <a:rPr lang="en-GB" dirty="0" err="1"/>
              <a:t>lavoro</a:t>
            </a:r>
            <a:r>
              <a:rPr lang="en-GB" dirty="0"/>
              <a:t>? Come lo </a:t>
            </a:r>
            <a:r>
              <a:rPr lang="en-GB" dirty="0" err="1"/>
              <a:t>descriveresti</a:t>
            </a:r>
            <a:r>
              <a:rPr lang="en-GB" dirty="0"/>
              <a:t>?</a:t>
            </a:r>
          </a:p>
          <a:p>
            <a:pPr algn="ct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8816" y="1051767"/>
            <a:ext cx="3240848" cy="2443600"/>
          </a:xfrm>
          <a:prstGeom prst="rect">
            <a:avLst/>
          </a:prstGeom>
        </p:spPr>
      </p:pic>
      <p:sp>
        <p:nvSpPr>
          <p:cNvPr id="7" name="Multiply 6"/>
          <p:cNvSpPr/>
          <p:nvPr/>
        </p:nvSpPr>
        <p:spPr>
          <a:xfrm>
            <a:off x="10152668" y="2275475"/>
            <a:ext cx="914400" cy="914400"/>
          </a:xfrm>
          <a:prstGeom prst="mathMultiply">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8"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12192000" cy="1030310"/>
          </a:xfrm>
          <a:prstGeom prst="rect">
            <a:avLst/>
          </a:prstGeom>
          <a:noFill/>
          <a:ln>
            <a:noFill/>
          </a:ln>
        </p:spPr>
      </p:pic>
      <p:pic>
        <p:nvPicPr>
          <p:cNvPr id="9" name="Bildobjekt 4">
            <a:extLst>
              <a:ext uri="{FF2B5EF4-FFF2-40B4-BE49-F238E27FC236}">
                <a16:creationId xmlns:a16="http://schemas.microsoft.com/office/drawing/2014/main" id="{3FC7AC6F-6CCD-4D0E-A9FD-631589BA96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11679" y="6014301"/>
            <a:ext cx="980321" cy="843699"/>
          </a:xfrm>
          <a:prstGeom prst="rect">
            <a:avLst/>
          </a:prstGeom>
        </p:spPr>
      </p:pic>
      <p:pic>
        <p:nvPicPr>
          <p:cNvPr id="10" name="Picture 3"/>
          <p:cNvPicPr/>
          <p:nvPr/>
        </p:nvPicPr>
        <p:blipFill>
          <a:blip r:embed="rId6">
            <a:extLst>
              <a:ext uri="{28A0092B-C50C-407E-A947-70E740481C1C}">
                <a14:useLocalDpi xmlns:a14="http://schemas.microsoft.com/office/drawing/2010/main" val="0"/>
              </a:ext>
            </a:extLst>
          </a:blip>
          <a:srcRect/>
          <a:stretch>
            <a:fillRect/>
          </a:stretch>
        </p:blipFill>
        <p:spPr bwMode="auto">
          <a:xfrm>
            <a:off x="305001" y="6261154"/>
            <a:ext cx="1476375" cy="419100"/>
          </a:xfrm>
          <a:prstGeom prst="rect">
            <a:avLst/>
          </a:prstGeom>
          <a:noFill/>
        </p:spPr>
      </p:pic>
    </p:spTree>
    <p:custDataLst>
      <p:tags r:id="rId1"/>
    </p:custDataLst>
    <p:extLst>
      <p:ext uri="{BB962C8B-B14F-4D97-AF65-F5344CB8AC3E}">
        <p14:creationId xmlns:p14="http://schemas.microsoft.com/office/powerpoint/2010/main" val="865812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446" y="1311443"/>
            <a:ext cx="9720072" cy="1499616"/>
          </a:xfrm>
        </p:spPr>
        <p:txBody>
          <a:bodyPr>
            <a:normAutofit fontScale="90000"/>
          </a:bodyPr>
          <a:lstStyle/>
          <a:p>
            <a:r>
              <a:rPr lang="en-GB" dirty="0" err="1"/>
              <a:t>Consigli</a:t>
            </a:r>
            <a:r>
              <a:rPr lang="en-GB" dirty="0"/>
              <a:t> </a:t>
            </a:r>
            <a:r>
              <a:rPr lang="en-GB" dirty="0" err="1"/>
              <a:t>su</a:t>
            </a:r>
            <a:r>
              <a:rPr lang="en-GB" dirty="0"/>
              <a:t> come dare </a:t>
            </a:r>
            <a:r>
              <a:rPr lang="en-GB" dirty="0" err="1"/>
              <a:t>una</a:t>
            </a:r>
            <a:r>
              <a:rPr lang="en-GB" dirty="0"/>
              <a:t> </a:t>
            </a:r>
            <a:r>
              <a:rPr lang="en-GB" dirty="0" err="1"/>
              <a:t>buona</a:t>
            </a:r>
            <a:r>
              <a:rPr lang="en-GB" dirty="0"/>
              <a:t> </a:t>
            </a:r>
            <a:r>
              <a:rPr lang="en-GB" dirty="0" err="1"/>
              <a:t>impressione</a:t>
            </a:r>
            <a:r>
              <a:rPr lang="en-GB" dirty="0"/>
              <a:t> </a:t>
            </a:r>
            <a:r>
              <a:rPr lang="en-GB" dirty="0" err="1"/>
              <a:t>ai</a:t>
            </a:r>
            <a:r>
              <a:rPr lang="en-GB" dirty="0"/>
              <a:t> </a:t>
            </a:r>
            <a:r>
              <a:rPr lang="en-GB" dirty="0" err="1"/>
              <a:t>colloqui</a:t>
            </a:r>
            <a:r>
              <a:rPr lang="en-GB" dirty="0"/>
              <a:t> </a:t>
            </a:r>
            <a:r>
              <a:rPr lang="en-GB" dirty="0" err="1"/>
              <a:t>di</a:t>
            </a:r>
            <a:r>
              <a:rPr lang="en-GB" dirty="0"/>
              <a:t> </a:t>
            </a:r>
            <a:r>
              <a:rPr lang="en-GB" dirty="0" err="1"/>
              <a:t>lavoro</a:t>
            </a:r>
            <a:r>
              <a:rPr lang="en-GB" dirty="0"/>
              <a:t> –</a:t>
            </a:r>
            <a:br>
              <a:rPr lang="en-GB" dirty="0"/>
            </a:br>
            <a:r>
              <a:rPr lang="en-GB" dirty="0"/>
              <a:t> </a:t>
            </a:r>
            <a:r>
              <a:rPr lang="en-GB" dirty="0" err="1"/>
              <a:t>essere</a:t>
            </a:r>
            <a:r>
              <a:rPr lang="en-GB" dirty="0"/>
              <a:t> </a:t>
            </a:r>
            <a:r>
              <a:rPr lang="en-GB" dirty="0" err="1"/>
              <a:t>appropriati</a:t>
            </a:r>
            <a:endParaRPr lang="en-GB" dirty="0"/>
          </a:p>
        </p:txBody>
      </p:sp>
      <p:sp>
        <p:nvSpPr>
          <p:cNvPr id="3" name="TextBox 2"/>
          <p:cNvSpPr txBox="1"/>
          <p:nvPr/>
        </p:nvSpPr>
        <p:spPr>
          <a:xfrm>
            <a:off x="368827" y="2948083"/>
            <a:ext cx="6713292" cy="2585323"/>
          </a:xfrm>
          <a:prstGeom prst="rect">
            <a:avLst/>
          </a:prstGeom>
          <a:noFill/>
        </p:spPr>
        <p:txBody>
          <a:bodyPr wrap="square" rtlCol="0">
            <a:spAutoFit/>
          </a:bodyPr>
          <a:lstStyle/>
          <a:p>
            <a:endParaRPr lang="en-GB" dirty="0"/>
          </a:p>
          <a:p>
            <a:r>
              <a:rPr lang="en-GB" dirty="0" err="1"/>
              <a:t>Vesti</a:t>
            </a:r>
            <a:r>
              <a:rPr lang="en-GB" dirty="0"/>
              <a:t> </a:t>
            </a:r>
            <a:r>
              <a:rPr lang="en-GB" dirty="0" err="1"/>
              <a:t>il</a:t>
            </a:r>
            <a:r>
              <a:rPr lang="en-GB" dirty="0"/>
              <a:t> </a:t>
            </a:r>
            <a:r>
              <a:rPr lang="en-GB" dirty="0" err="1"/>
              <a:t>ruolo</a:t>
            </a:r>
            <a:r>
              <a:rPr lang="en-GB" dirty="0"/>
              <a:t>. </a:t>
            </a:r>
            <a:r>
              <a:rPr lang="en-GB" dirty="0" err="1"/>
              <a:t>Aiuta</a:t>
            </a:r>
            <a:r>
              <a:rPr lang="en-GB" dirty="0"/>
              <a:t> </a:t>
            </a:r>
            <a:r>
              <a:rPr lang="en-GB" dirty="0" err="1"/>
              <a:t>il</a:t>
            </a:r>
            <a:r>
              <a:rPr lang="en-GB" dirty="0"/>
              <a:t> </a:t>
            </a:r>
            <a:r>
              <a:rPr lang="en-GB" dirty="0" err="1"/>
              <a:t>reclutatore</a:t>
            </a:r>
            <a:r>
              <a:rPr lang="en-GB" dirty="0"/>
              <a:t> a </a:t>
            </a:r>
            <a:r>
              <a:rPr lang="en-GB" dirty="0" err="1"/>
              <a:t>visualizzarti</a:t>
            </a:r>
            <a:r>
              <a:rPr lang="en-GB" dirty="0"/>
              <a:t> al </a:t>
            </a:r>
            <a:r>
              <a:rPr lang="en-GB" dirty="0" err="1"/>
              <a:t>lavoro</a:t>
            </a:r>
            <a:r>
              <a:rPr lang="en-GB" dirty="0"/>
              <a:t> e </a:t>
            </a:r>
            <a:r>
              <a:rPr lang="en-GB" dirty="0" err="1"/>
              <a:t>nell’azienda</a:t>
            </a:r>
            <a:r>
              <a:rPr lang="en-GB" dirty="0"/>
              <a:t> </a:t>
            </a:r>
            <a:r>
              <a:rPr lang="en-GB" dirty="0" err="1"/>
              <a:t>indossando</a:t>
            </a:r>
            <a:r>
              <a:rPr lang="en-GB" dirty="0"/>
              <a:t> </a:t>
            </a:r>
            <a:r>
              <a:rPr lang="en-GB" dirty="0" err="1"/>
              <a:t>il</a:t>
            </a:r>
            <a:r>
              <a:rPr lang="en-GB" dirty="0"/>
              <a:t> </a:t>
            </a:r>
            <a:r>
              <a:rPr lang="en-GB" dirty="0" err="1"/>
              <a:t>tipo</a:t>
            </a:r>
            <a:r>
              <a:rPr lang="en-GB" dirty="0"/>
              <a:t> </a:t>
            </a:r>
            <a:r>
              <a:rPr lang="en-GB" dirty="0" err="1"/>
              <a:t>di</a:t>
            </a:r>
            <a:r>
              <a:rPr lang="en-GB" dirty="0"/>
              <a:t> </a:t>
            </a:r>
            <a:r>
              <a:rPr lang="en-GB" dirty="0" err="1"/>
              <a:t>abbigliamento</a:t>
            </a:r>
            <a:r>
              <a:rPr lang="en-GB" dirty="0"/>
              <a:t> </a:t>
            </a:r>
            <a:r>
              <a:rPr lang="en-GB" dirty="0" err="1"/>
              <a:t>che</a:t>
            </a:r>
            <a:r>
              <a:rPr lang="en-GB" dirty="0"/>
              <a:t> </a:t>
            </a:r>
            <a:r>
              <a:rPr lang="en-GB" dirty="0" err="1"/>
              <a:t>si</a:t>
            </a:r>
            <a:r>
              <a:rPr lang="en-GB" dirty="0"/>
              <a:t> </a:t>
            </a:r>
            <a:r>
              <a:rPr lang="en-GB" dirty="0" err="1"/>
              <a:t>aspetterebbe</a:t>
            </a:r>
            <a:r>
              <a:rPr lang="en-GB" dirty="0"/>
              <a:t> </a:t>
            </a:r>
            <a:r>
              <a:rPr lang="en-GB" dirty="0" err="1"/>
              <a:t>che</a:t>
            </a:r>
            <a:r>
              <a:rPr lang="en-GB" dirty="0"/>
              <a:t> </a:t>
            </a:r>
            <a:r>
              <a:rPr lang="en-GB" dirty="0" err="1"/>
              <a:t>indossassi</a:t>
            </a:r>
            <a:r>
              <a:rPr lang="en-GB" dirty="0"/>
              <a:t> se </a:t>
            </a:r>
            <a:r>
              <a:rPr lang="en-GB" dirty="0" err="1"/>
              <a:t>venissi</a:t>
            </a:r>
            <a:r>
              <a:rPr lang="en-GB" dirty="0"/>
              <a:t> </a:t>
            </a:r>
            <a:r>
              <a:rPr lang="en-GB" dirty="0" err="1"/>
              <a:t>assunto</a:t>
            </a:r>
            <a:r>
              <a:rPr lang="en-GB" dirty="0"/>
              <a:t>. </a:t>
            </a:r>
            <a:r>
              <a:rPr lang="en-GB" dirty="0" err="1"/>
              <a:t>Guarda</a:t>
            </a:r>
            <a:r>
              <a:rPr lang="en-GB" dirty="0"/>
              <a:t> come </a:t>
            </a:r>
            <a:r>
              <a:rPr lang="en-GB" dirty="0" err="1"/>
              <a:t>si</a:t>
            </a:r>
            <a:r>
              <a:rPr lang="en-GB" dirty="0"/>
              <a:t> </a:t>
            </a:r>
            <a:r>
              <a:rPr lang="en-GB" dirty="0" err="1"/>
              <a:t>vestono</a:t>
            </a:r>
            <a:r>
              <a:rPr lang="en-GB" dirty="0"/>
              <a:t> le </a:t>
            </a:r>
            <a:r>
              <a:rPr lang="en-GB" dirty="0" err="1"/>
              <a:t>altre</a:t>
            </a:r>
            <a:r>
              <a:rPr lang="en-GB" dirty="0"/>
              <a:t> </a:t>
            </a:r>
            <a:r>
              <a:rPr lang="en-GB" dirty="0" err="1"/>
              <a:t>persone</a:t>
            </a:r>
            <a:r>
              <a:rPr lang="en-GB" dirty="0"/>
              <a:t> </a:t>
            </a:r>
            <a:r>
              <a:rPr lang="en-GB" dirty="0" err="1"/>
              <a:t>che</a:t>
            </a:r>
            <a:r>
              <a:rPr lang="en-GB" dirty="0"/>
              <a:t> </a:t>
            </a:r>
            <a:r>
              <a:rPr lang="en-GB" dirty="0" err="1"/>
              <a:t>hanno</a:t>
            </a:r>
            <a:r>
              <a:rPr lang="en-GB" dirty="0"/>
              <a:t> </a:t>
            </a:r>
            <a:r>
              <a:rPr lang="en-GB" dirty="0" err="1"/>
              <a:t>avuto</a:t>
            </a:r>
            <a:r>
              <a:rPr lang="en-GB" dirty="0"/>
              <a:t> </a:t>
            </a:r>
            <a:r>
              <a:rPr lang="en-GB" dirty="0" err="1"/>
              <a:t>successo</a:t>
            </a:r>
            <a:r>
              <a:rPr lang="en-GB" dirty="0"/>
              <a:t> in </a:t>
            </a:r>
            <a:r>
              <a:rPr lang="en-GB" dirty="0" err="1"/>
              <a:t>questo</a:t>
            </a:r>
            <a:r>
              <a:rPr lang="en-GB" dirty="0"/>
              <a:t> </a:t>
            </a:r>
            <a:r>
              <a:rPr lang="en-GB" dirty="0" err="1"/>
              <a:t>lavoro</a:t>
            </a:r>
            <a:r>
              <a:rPr lang="en-GB" dirty="0"/>
              <a:t> o in tipi </a:t>
            </a:r>
            <a:r>
              <a:rPr lang="en-GB" dirty="0" err="1"/>
              <a:t>di</a:t>
            </a:r>
            <a:r>
              <a:rPr lang="en-GB" dirty="0"/>
              <a:t> </a:t>
            </a:r>
            <a:r>
              <a:rPr lang="en-GB" dirty="0" err="1"/>
              <a:t>lavoro</a:t>
            </a:r>
            <a:r>
              <a:rPr lang="en-GB" dirty="0"/>
              <a:t> </a:t>
            </a:r>
            <a:r>
              <a:rPr lang="en-GB" dirty="0" err="1"/>
              <a:t>simili</a:t>
            </a:r>
            <a:r>
              <a:rPr lang="en-GB" dirty="0"/>
              <a:t>. </a:t>
            </a:r>
            <a:r>
              <a:rPr lang="en-GB" dirty="0" err="1"/>
              <a:t>Leggi</a:t>
            </a:r>
            <a:r>
              <a:rPr lang="en-GB" dirty="0"/>
              <a:t> </a:t>
            </a:r>
            <a:r>
              <a:rPr lang="en-GB" dirty="0" err="1"/>
              <a:t>riviste</a:t>
            </a:r>
            <a:r>
              <a:rPr lang="en-GB" dirty="0"/>
              <a:t> del </a:t>
            </a:r>
            <a:r>
              <a:rPr lang="en-GB" dirty="0" err="1"/>
              <a:t>settore</a:t>
            </a:r>
            <a:r>
              <a:rPr lang="en-GB" dirty="0"/>
              <a:t>, </a:t>
            </a:r>
            <a:r>
              <a:rPr lang="en-GB" dirty="0" err="1"/>
              <a:t>frequenta</a:t>
            </a:r>
            <a:r>
              <a:rPr lang="en-GB" dirty="0"/>
              <a:t> meeting e </a:t>
            </a:r>
            <a:r>
              <a:rPr lang="en-GB" dirty="0" err="1"/>
              <a:t>ricorda</a:t>
            </a:r>
            <a:r>
              <a:rPr lang="en-GB" dirty="0"/>
              <a:t> </a:t>
            </a:r>
            <a:r>
              <a:rPr lang="en-GB" dirty="0" err="1"/>
              <a:t>sempre</a:t>
            </a:r>
            <a:r>
              <a:rPr lang="en-GB" dirty="0"/>
              <a:t> </a:t>
            </a:r>
            <a:r>
              <a:rPr lang="en-GB" dirty="0" err="1"/>
              <a:t>di</a:t>
            </a:r>
            <a:r>
              <a:rPr lang="en-GB" dirty="0"/>
              <a:t> </a:t>
            </a:r>
            <a:r>
              <a:rPr lang="en-GB" dirty="0" err="1"/>
              <a:t>guardare</a:t>
            </a:r>
            <a:r>
              <a:rPr lang="en-GB" dirty="0"/>
              <a:t> lo stile </a:t>
            </a:r>
            <a:r>
              <a:rPr lang="en-GB" dirty="0" err="1"/>
              <a:t>di</a:t>
            </a:r>
            <a:r>
              <a:rPr lang="en-GB" dirty="0"/>
              <a:t> </a:t>
            </a:r>
            <a:r>
              <a:rPr lang="en-GB" dirty="0" err="1"/>
              <a:t>abbigliamento</a:t>
            </a:r>
            <a:r>
              <a:rPr lang="en-GB" dirty="0"/>
              <a:t>. Il </a:t>
            </a:r>
            <a:r>
              <a:rPr lang="en-GB" dirty="0" err="1"/>
              <a:t>tuo</a:t>
            </a:r>
            <a:r>
              <a:rPr lang="en-GB" dirty="0"/>
              <a:t> </a:t>
            </a:r>
            <a:r>
              <a:rPr lang="en-GB" dirty="0" err="1"/>
              <a:t>obiettivo</a:t>
            </a:r>
            <a:r>
              <a:rPr lang="en-GB" dirty="0"/>
              <a:t> è </a:t>
            </a:r>
            <a:r>
              <a:rPr lang="en-GB" dirty="0" err="1"/>
              <a:t>di</a:t>
            </a:r>
            <a:r>
              <a:rPr lang="en-GB" dirty="0"/>
              <a:t> far </a:t>
            </a:r>
            <a:r>
              <a:rPr lang="en-GB" dirty="0" err="1"/>
              <a:t>pensare</a:t>
            </a:r>
            <a:r>
              <a:rPr lang="en-GB" dirty="0"/>
              <a:t> al </a:t>
            </a:r>
            <a:r>
              <a:rPr lang="en-GB" dirty="0" err="1"/>
              <a:t>reclutatore</a:t>
            </a:r>
            <a:r>
              <a:rPr lang="en-GB" dirty="0"/>
              <a:t> ‘Questa persona </a:t>
            </a:r>
            <a:r>
              <a:rPr lang="en-GB" dirty="0" err="1"/>
              <a:t>sembra</a:t>
            </a:r>
            <a:r>
              <a:rPr lang="en-GB" dirty="0"/>
              <a:t> </a:t>
            </a:r>
            <a:r>
              <a:rPr lang="en-GB" dirty="0" err="1"/>
              <a:t>adatta</a:t>
            </a:r>
            <a:r>
              <a:rPr lang="en-GB" dirty="0"/>
              <a:t> </a:t>
            </a:r>
            <a:r>
              <a:rPr lang="en-GB" dirty="0" err="1"/>
              <a:t>allo</a:t>
            </a:r>
            <a:r>
              <a:rPr lang="en-GB" dirty="0"/>
              <a:t> stile </a:t>
            </a:r>
            <a:r>
              <a:rPr lang="en-GB" dirty="0" err="1"/>
              <a:t>dell’azienda</a:t>
            </a:r>
            <a:r>
              <a:rPr lang="en-GB" dirty="0"/>
              <a:t>.</a:t>
            </a:r>
          </a:p>
          <a:p>
            <a:endParaRPr lang="en-GB" dirty="0"/>
          </a:p>
        </p:txBody>
      </p:sp>
      <p:sp>
        <p:nvSpPr>
          <p:cNvPr id="4" name="Rounded Rectangular Callout 3"/>
          <p:cNvSpPr/>
          <p:nvPr/>
        </p:nvSpPr>
        <p:spPr>
          <a:xfrm>
            <a:off x="7732096" y="3945113"/>
            <a:ext cx="3339684" cy="2400757"/>
          </a:xfrm>
          <a:prstGeom prst="wedgeRoundRectCallout">
            <a:avLst>
              <a:gd name="adj1" fmla="val 58888"/>
              <a:gd name="adj2" fmla="val 2318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a:p>
            <a:pPr algn="ctr"/>
            <a:r>
              <a:rPr lang="en-GB" b="1" dirty="0" err="1"/>
              <a:t>Domande</a:t>
            </a:r>
            <a:r>
              <a:rPr lang="en-GB" b="1" dirty="0"/>
              <a:t> per la </a:t>
            </a:r>
            <a:r>
              <a:rPr lang="en-GB" b="1" dirty="0" err="1"/>
              <a:t>discussione</a:t>
            </a:r>
            <a:r>
              <a:rPr lang="en-GB" b="1" dirty="0"/>
              <a:t>: </a:t>
            </a:r>
          </a:p>
          <a:p>
            <a:pPr algn="ctr"/>
            <a:endParaRPr lang="en-GB" dirty="0"/>
          </a:p>
          <a:p>
            <a:r>
              <a:rPr lang="en-GB" dirty="0"/>
              <a:t> Come </a:t>
            </a:r>
            <a:r>
              <a:rPr lang="en-GB" dirty="0" err="1"/>
              <a:t>ti</a:t>
            </a:r>
            <a:r>
              <a:rPr lang="en-GB" dirty="0"/>
              <a:t> </a:t>
            </a:r>
            <a:r>
              <a:rPr lang="en-GB" dirty="0" err="1"/>
              <a:t>vestiresti</a:t>
            </a:r>
            <a:r>
              <a:rPr lang="en-GB" dirty="0"/>
              <a:t> per un </a:t>
            </a:r>
            <a:r>
              <a:rPr lang="en-GB" dirty="0" err="1"/>
              <a:t>colloquio</a:t>
            </a:r>
            <a:r>
              <a:rPr lang="en-GB" dirty="0"/>
              <a:t> per </a:t>
            </a:r>
            <a:r>
              <a:rPr lang="en-GB" dirty="0" err="1"/>
              <a:t>il</a:t>
            </a:r>
            <a:r>
              <a:rPr lang="en-GB" dirty="0"/>
              <a:t> </a:t>
            </a:r>
            <a:r>
              <a:rPr lang="en-GB" dirty="0" err="1"/>
              <a:t>tipo</a:t>
            </a:r>
            <a:r>
              <a:rPr lang="en-GB" dirty="0"/>
              <a:t> </a:t>
            </a:r>
            <a:r>
              <a:rPr lang="en-GB" dirty="0" err="1"/>
              <a:t>di</a:t>
            </a:r>
            <a:r>
              <a:rPr lang="en-GB" dirty="0"/>
              <a:t> </a:t>
            </a:r>
            <a:r>
              <a:rPr lang="en-GB" dirty="0" err="1"/>
              <a:t>lavoro</a:t>
            </a:r>
            <a:r>
              <a:rPr lang="en-GB" dirty="0"/>
              <a:t> </a:t>
            </a:r>
            <a:r>
              <a:rPr lang="en-GB" dirty="0" err="1"/>
              <a:t>che</a:t>
            </a:r>
            <a:r>
              <a:rPr lang="en-GB" dirty="0"/>
              <a:t> </a:t>
            </a:r>
            <a:r>
              <a:rPr lang="en-GB" dirty="0" err="1"/>
              <a:t>vorresti</a:t>
            </a:r>
            <a:r>
              <a:rPr lang="en-GB" dirty="0"/>
              <a:t> in </a:t>
            </a:r>
            <a:r>
              <a:rPr lang="en-GB" dirty="0" err="1"/>
              <a:t>modo</a:t>
            </a:r>
            <a:r>
              <a:rPr lang="en-GB" dirty="0"/>
              <a:t> </a:t>
            </a:r>
            <a:r>
              <a:rPr lang="en-GB" dirty="0" err="1"/>
              <a:t>da</a:t>
            </a:r>
            <a:r>
              <a:rPr lang="en-GB" dirty="0"/>
              <a:t> </a:t>
            </a:r>
            <a:r>
              <a:rPr lang="en-GB" dirty="0" err="1"/>
              <a:t>apparire</a:t>
            </a:r>
            <a:r>
              <a:rPr lang="en-GB" dirty="0"/>
              <a:t> </a:t>
            </a:r>
            <a:r>
              <a:rPr lang="en-GB" dirty="0" err="1"/>
              <a:t>appropriato</a:t>
            </a:r>
            <a:r>
              <a:rPr lang="en-GB" dirty="0"/>
              <a:t> e </a:t>
            </a:r>
            <a:r>
              <a:rPr lang="en-GB" dirty="0" err="1"/>
              <a:t>adatto</a:t>
            </a:r>
            <a:r>
              <a:rPr lang="en-GB" dirty="0"/>
              <a:t> </a:t>
            </a:r>
            <a:r>
              <a:rPr lang="en-GB" dirty="0" err="1"/>
              <a:t>all’azienda</a:t>
            </a:r>
            <a:r>
              <a:rPr lang="en-GB" dirty="0"/>
              <a:t>?</a:t>
            </a:r>
          </a:p>
          <a:p>
            <a:pPr algn="ct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2922" y="958615"/>
            <a:ext cx="2039815" cy="3058194"/>
          </a:xfrm>
          <a:prstGeom prst="rect">
            <a:avLst/>
          </a:prstGeom>
        </p:spPr>
      </p:pic>
      <p:sp>
        <p:nvSpPr>
          <p:cNvPr id="6" name="TextBox 5"/>
          <p:cNvSpPr txBox="1"/>
          <p:nvPr/>
        </p:nvSpPr>
        <p:spPr>
          <a:xfrm>
            <a:off x="8804228" y="2399693"/>
            <a:ext cx="1498862" cy="1384995"/>
          </a:xfrm>
          <a:prstGeom prst="rect">
            <a:avLst/>
          </a:prstGeom>
          <a:noFill/>
        </p:spPr>
        <p:txBody>
          <a:bodyPr wrap="square" rtlCol="0">
            <a:spAutoFit/>
          </a:bodyPr>
          <a:lstStyle/>
          <a:p>
            <a:r>
              <a:rPr lang="en-GB" sz="1400" b="1" dirty="0" err="1">
                <a:solidFill>
                  <a:schemeClr val="accent1"/>
                </a:solidFill>
              </a:rPr>
              <a:t>Questo</a:t>
            </a:r>
            <a:r>
              <a:rPr lang="en-GB" sz="1400" b="1" dirty="0">
                <a:solidFill>
                  <a:schemeClr val="accent1"/>
                </a:solidFill>
              </a:rPr>
              <a:t> </a:t>
            </a:r>
            <a:r>
              <a:rPr lang="en-GB" sz="1400" b="1" dirty="0" err="1">
                <a:solidFill>
                  <a:schemeClr val="accent1"/>
                </a:solidFill>
              </a:rPr>
              <a:t>abbigliamento</a:t>
            </a:r>
            <a:r>
              <a:rPr lang="en-GB" sz="1400" b="1" dirty="0">
                <a:solidFill>
                  <a:schemeClr val="accent1"/>
                </a:solidFill>
              </a:rPr>
              <a:t> </a:t>
            </a:r>
            <a:r>
              <a:rPr lang="en-GB" sz="1400" b="1" dirty="0" err="1">
                <a:solidFill>
                  <a:schemeClr val="accent1"/>
                </a:solidFill>
              </a:rPr>
              <a:t>funzionerebbe</a:t>
            </a:r>
            <a:r>
              <a:rPr lang="en-GB" sz="1400" b="1" dirty="0">
                <a:solidFill>
                  <a:schemeClr val="accent1"/>
                </a:solidFill>
              </a:rPr>
              <a:t> in un </a:t>
            </a:r>
            <a:r>
              <a:rPr lang="en-GB" sz="1400" b="1" dirty="0" err="1">
                <a:solidFill>
                  <a:schemeClr val="accent1"/>
                </a:solidFill>
              </a:rPr>
              <a:t>colloquio</a:t>
            </a:r>
            <a:r>
              <a:rPr lang="en-GB" sz="1400" b="1" dirty="0">
                <a:solidFill>
                  <a:schemeClr val="accent1"/>
                </a:solidFill>
              </a:rPr>
              <a:t> per </a:t>
            </a:r>
            <a:r>
              <a:rPr lang="en-GB" sz="1400" b="1" dirty="0" err="1">
                <a:solidFill>
                  <a:schemeClr val="accent1"/>
                </a:solidFill>
              </a:rPr>
              <a:t>lavorare</a:t>
            </a:r>
            <a:r>
              <a:rPr lang="en-GB" sz="1400" b="1" dirty="0">
                <a:solidFill>
                  <a:schemeClr val="accent1"/>
                </a:solidFill>
              </a:rPr>
              <a:t> in un </a:t>
            </a:r>
            <a:r>
              <a:rPr lang="en-GB" sz="1400" b="1" dirty="0" err="1">
                <a:solidFill>
                  <a:schemeClr val="accent1"/>
                </a:solidFill>
              </a:rPr>
              <a:t>cantiere</a:t>
            </a:r>
            <a:r>
              <a:rPr lang="en-GB" sz="1400" b="1" dirty="0">
                <a:solidFill>
                  <a:schemeClr val="accent1"/>
                </a:solidFill>
              </a:rPr>
              <a:t>?</a:t>
            </a:r>
          </a:p>
        </p:txBody>
      </p:sp>
      <p:pic>
        <p:nvPicPr>
          <p:cNvPr id="7"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12192000" cy="1030310"/>
          </a:xfrm>
          <a:prstGeom prst="rect">
            <a:avLst/>
          </a:prstGeom>
          <a:noFill/>
          <a:ln>
            <a:noFill/>
          </a:ln>
        </p:spPr>
      </p:pic>
      <p:pic>
        <p:nvPicPr>
          <p:cNvPr id="8" name="Bildobjekt 4">
            <a:extLst>
              <a:ext uri="{FF2B5EF4-FFF2-40B4-BE49-F238E27FC236}">
                <a16:creationId xmlns:a16="http://schemas.microsoft.com/office/drawing/2014/main" id="{3FC7AC6F-6CCD-4D0E-A9FD-631589BA96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11679" y="6014301"/>
            <a:ext cx="980321" cy="843699"/>
          </a:xfrm>
          <a:prstGeom prst="rect">
            <a:avLst/>
          </a:prstGeom>
        </p:spPr>
      </p:pic>
      <p:pic>
        <p:nvPicPr>
          <p:cNvPr id="9" name="Picture 3"/>
          <p:cNvPicPr/>
          <p:nvPr/>
        </p:nvPicPr>
        <p:blipFill>
          <a:blip r:embed="rId6">
            <a:extLst>
              <a:ext uri="{28A0092B-C50C-407E-A947-70E740481C1C}">
                <a14:useLocalDpi xmlns:a14="http://schemas.microsoft.com/office/drawing/2010/main" val="0"/>
              </a:ext>
            </a:extLst>
          </a:blip>
          <a:srcRect/>
          <a:stretch>
            <a:fillRect/>
          </a:stretch>
        </p:blipFill>
        <p:spPr bwMode="auto">
          <a:xfrm>
            <a:off x="305001" y="6261154"/>
            <a:ext cx="1476375" cy="419100"/>
          </a:xfrm>
          <a:prstGeom prst="rect">
            <a:avLst/>
          </a:prstGeom>
          <a:noFill/>
        </p:spPr>
      </p:pic>
    </p:spTree>
    <p:custDataLst>
      <p:tags r:id="rId1"/>
    </p:custDataLst>
    <p:extLst>
      <p:ext uri="{BB962C8B-B14F-4D97-AF65-F5344CB8AC3E}">
        <p14:creationId xmlns:p14="http://schemas.microsoft.com/office/powerpoint/2010/main" val="3516251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655" y="978894"/>
            <a:ext cx="9720072" cy="1499616"/>
          </a:xfrm>
        </p:spPr>
        <p:txBody>
          <a:bodyPr>
            <a:noAutofit/>
          </a:bodyPr>
          <a:lstStyle/>
          <a:p>
            <a:r>
              <a:rPr lang="en-GB" sz="4000" dirty="0" err="1"/>
              <a:t>Consigli</a:t>
            </a:r>
            <a:r>
              <a:rPr lang="en-GB" sz="4000" dirty="0"/>
              <a:t> </a:t>
            </a:r>
            <a:r>
              <a:rPr lang="en-GB" sz="4000" dirty="0" err="1"/>
              <a:t>su</a:t>
            </a:r>
            <a:r>
              <a:rPr lang="en-GB" sz="4000" dirty="0"/>
              <a:t> come dare </a:t>
            </a:r>
            <a:r>
              <a:rPr lang="en-GB" sz="4000" dirty="0" err="1"/>
              <a:t>una</a:t>
            </a:r>
            <a:r>
              <a:rPr lang="en-GB" sz="4000" dirty="0"/>
              <a:t> </a:t>
            </a:r>
            <a:r>
              <a:rPr lang="en-GB" sz="4000" dirty="0" err="1"/>
              <a:t>buona</a:t>
            </a:r>
            <a:r>
              <a:rPr lang="en-GB" sz="4000" dirty="0"/>
              <a:t> </a:t>
            </a:r>
            <a:r>
              <a:rPr lang="en-GB" sz="4000" dirty="0" err="1"/>
              <a:t>impressione</a:t>
            </a:r>
            <a:r>
              <a:rPr lang="en-GB" sz="4000" dirty="0"/>
              <a:t> </a:t>
            </a:r>
            <a:r>
              <a:rPr lang="en-GB" sz="4000" dirty="0" err="1"/>
              <a:t>ai</a:t>
            </a:r>
            <a:r>
              <a:rPr lang="en-GB" sz="4000" dirty="0"/>
              <a:t> </a:t>
            </a:r>
            <a:r>
              <a:rPr lang="en-GB" sz="4000" dirty="0" err="1"/>
              <a:t>colloqui</a:t>
            </a:r>
            <a:r>
              <a:rPr lang="en-GB" sz="4000" dirty="0"/>
              <a:t> </a:t>
            </a:r>
            <a:r>
              <a:rPr lang="en-GB" sz="4000" dirty="0" err="1"/>
              <a:t>di</a:t>
            </a:r>
            <a:r>
              <a:rPr lang="en-GB" sz="4000" dirty="0"/>
              <a:t> </a:t>
            </a:r>
            <a:r>
              <a:rPr lang="en-GB" sz="4000" dirty="0" err="1"/>
              <a:t>lavoro-bella</a:t>
            </a:r>
            <a:r>
              <a:rPr lang="en-GB" sz="4000" dirty="0"/>
              <a:t> </a:t>
            </a:r>
            <a:r>
              <a:rPr lang="en-GB" sz="4000" dirty="0" err="1"/>
              <a:t>presenza</a:t>
            </a:r>
            <a:endParaRPr lang="en-GB" sz="4000" dirty="0"/>
          </a:p>
        </p:txBody>
      </p:sp>
      <p:sp>
        <p:nvSpPr>
          <p:cNvPr id="3" name="TextBox 2"/>
          <p:cNvSpPr txBox="1"/>
          <p:nvPr/>
        </p:nvSpPr>
        <p:spPr>
          <a:xfrm>
            <a:off x="672128" y="2385240"/>
            <a:ext cx="7633559" cy="3139321"/>
          </a:xfrm>
          <a:prstGeom prst="rect">
            <a:avLst/>
          </a:prstGeom>
          <a:noFill/>
        </p:spPr>
        <p:txBody>
          <a:bodyPr wrap="square" rtlCol="0">
            <a:spAutoFit/>
          </a:bodyPr>
          <a:lstStyle/>
          <a:p>
            <a:r>
              <a:rPr lang="en-GB" dirty="0" err="1"/>
              <a:t>Sii</a:t>
            </a:r>
            <a:r>
              <a:rPr lang="en-GB" dirty="0"/>
              <a:t> </a:t>
            </a:r>
            <a:r>
              <a:rPr lang="en-GB" dirty="0" err="1"/>
              <a:t>presentabile</a:t>
            </a:r>
            <a:r>
              <a:rPr lang="en-GB" dirty="0"/>
              <a:t>. </a:t>
            </a:r>
            <a:r>
              <a:rPr lang="en-GB" dirty="0" err="1"/>
              <a:t>Questo</a:t>
            </a:r>
            <a:r>
              <a:rPr lang="en-GB" dirty="0"/>
              <a:t> </a:t>
            </a:r>
            <a:r>
              <a:rPr lang="en-GB" dirty="0" err="1"/>
              <a:t>significa</a:t>
            </a:r>
            <a:r>
              <a:rPr lang="en-GB" dirty="0"/>
              <a:t> </a:t>
            </a:r>
            <a:r>
              <a:rPr lang="en-GB" dirty="0" err="1"/>
              <a:t>scarpe</a:t>
            </a:r>
            <a:r>
              <a:rPr lang="en-GB" dirty="0"/>
              <a:t> </a:t>
            </a:r>
            <a:r>
              <a:rPr lang="en-GB" dirty="0" err="1"/>
              <a:t>lucidate</a:t>
            </a:r>
            <a:r>
              <a:rPr lang="en-GB" dirty="0"/>
              <a:t>, </a:t>
            </a:r>
            <a:r>
              <a:rPr lang="en-GB" dirty="0" err="1"/>
              <a:t>unghie</a:t>
            </a:r>
            <a:r>
              <a:rPr lang="en-GB" dirty="0"/>
              <a:t> curate, </a:t>
            </a:r>
            <a:r>
              <a:rPr lang="en-GB" dirty="0" err="1"/>
              <a:t>capelli</a:t>
            </a:r>
            <a:r>
              <a:rPr lang="en-GB" dirty="0"/>
              <a:t> a </a:t>
            </a:r>
            <a:r>
              <a:rPr lang="en-GB" dirty="0" err="1"/>
              <a:t>posto</a:t>
            </a:r>
            <a:r>
              <a:rPr lang="en-GB" dirty="0"/>
              <a:t>, </a:t>
            </a:r>
            <a:r>
              <a:rPr lang="en-GB" dirty="0" err="1"/>
              <a:t>barba</a:t>
            </a:r>
            <a:r>
              <a:rPr lang="en-GB" dirty="0"/>
              <a:t> </a:t>
            </a:r>
            <a:r>
              <a:rPr lang="en-GB" dirty="0" err="1"/>
              <a:t>rasata</a:t>
            </a:r>
            <a:r>
              <a:rPr lang="en-GB" dirty="0"/>
              <a:t>, </a:t>
            </a:r>
            <a:r>
              <a:rPr lang="en-GB" dirty="0" err="1"/>
              <a:t>alito</a:t>
            </a:r>
            <a:r>
              <a:rPr lang="en-GB" dirty="0"/>
              <a:t> fresco, </a:t>
            </a:r>
            <a:r>
              <a:rPr lang="en-GB" dirty="0" err="1"/>
              <a:t>corpo</a:t>
            </a:r>
            <a:r>
              <a:rPr lang="en-GB" dirty="0"/>
              <a:t> </a:t>
            </a:r>
            <a:r>
              <a:rPr lang="en-GB" dirty="0" err="1"/>
              <a:t>pulito</a:t>
            </a:r>
            <a:r>
              <a:rPr lang="en-GB" dirty="0"/>
              <a:t> e </a:t>
            </a:r>
            <a:r>
              <a:rPr lang="en-GB" dirty="0" err="1"/>
              <a:t>leggermente</a:t>
            </a:r>
            <a:r>
              <a:rPr lang="en-GB" dirty="0"/>
              <a:t> </a:t>
            </a:r>
            <a:r>
              <a:rPr lang="en-GB" dirty="0" err="1"/>
              <a:t>profumato</a:t>
            </a:r>
            <a:r>
              <a:rPr lang="en-GB" dirty="0"/>
              <a:t>. </a:t>
            </a:r>
            <a:r>
              <a:rPr lang="en-GB" dirty="0" err="1"/>
              <a:t>Evita</a:t>
            </a:r>
            <a:r>
              <a:rPr lang="en-GB" dirty="0"/>
              <a:t> </a:t>
            </a:r>
            <a:r>
              <a:rPr lang="en-GB" dirty="0" err="1"/>
              <a:t>profumi</a:t>
            </a:r>
            <a:r>
              <a:rPr lang="en-GB" dirty="0"/>
              <a:t> </a:t>
            </a:r>
            <a:r>
              <a:rPr lang="en-GB" dirty="0" err="1"/>
              <a:t>forti</a:t>
            </a:r>
            <a:r>
              <a:rPr lang="en-GB" dirty="0"/>
              <a:t>, in </a:t>
            </a:r>
            <a:r>
              <a:rPr lang="en-GB" dirty="0" err="1"/>
              <a:t>quanto</a:t>
            </a:r>
            <a:r>
              <a:rPr lang="en-GB" dirty="0"/>
              <a:t> non </a:t>
            </a:r>
            <a:r>
              <a:rPr lang="en-GB" dirty="0" err="1"/>
              <a:t>sai</a:t>
            </a:r>
            <a:r>
              <a:rPr lang="en-GB" dirty="0"/>
              <a:t> come </a:t>
            </a:r>
            <a:r>
              <a:rPr lang="en-GB" dirty="0" err="1"/>
              <a:t>può</a:t>
            </a:r>
            <a:r>
              <a:rPr lang="en-GB" dirty="0"/>
              <a:t> </a:t>
            </a:r>
            <a:r>
              <a:rPr lang="en-GB" dirty="0" err="1"/>
              <a:t>reagire</a:t>
            </a:r>
            <a:r>
              <a:rPr lang="en-GB" dirty="0"/>
              <a:t> </a:t>
            </a:r>
            <a:r>
              <a:rPr lang="en-GB" dirty="0" err="1"/>
              <a:t>il</a:t>
            </a:r>
            <a:r>
              <a:rPr lang="en-GB" dirty="0"/>
              <a:t> </a:t>
            </a:r>
            <a:r>
              <a:rPr lang="en-GB" dirty="0" err="1"/>
              <a:t>reclutatore</a:t>
            </a:r>
            <a:r>
              <a:rPr lang="en-GB" dirty="0"/>
              <a:t> a </a:t>
            </a:r>
            <a:r>
              <a:rPr lang="en-GB" dirty="0" err="1"/>
              <a:t>certi</a:t>
            </a:r>
            <a:r>
              <a:rPr lang="en-GB" dirty="0"/>
              <a:t> </a:t>
            </a:r>
            <a:r>
              <a:rPr lang="en-GB" dirty="0" err="1"/>
              <a:t>odori</a:t>
            </a:r>
            <a:r>
              <a:rPr lang="en-GB" dirty="0"/>
              <a:t>. Non </a:t>
            </a:r>
            <a:r>
              <a:rPr lang="en-GB" dirty="0" err="1"/>
              <a:t>importa</a:t>
            </a:r>
            <a:r>
              <a:rPr lang="en-GB" dirty="0"/>
              <a:t> </a:t>
            </a:r>
            <a:r>
              <a:rPr lang="en-GB" dirty="0" err="1"/>
              <a:t>quanto</a:t>
            </a:r>
            <a:r>
              <a:rPr lang="en-GB" dirty="0"/>
              <a:t> </a:t>
            </a:r>
            <a:r>
              <a:rPr lang="en-GB" dirty="0" err="1"/>
              <a:t>bene</a:t>
            </a:r>
            <a:r>
              <a:rPr lang="en-GB" dirty="0"/>
              <a:t> </a:t>
            </a:r>
            <a:r>
              <a:rPr lang="en-GB" dirty="0" err="1"/>
              <a:t>tu</a:t>
            </a:r>
            <a:r>
              <a:rPr lang="en-GB" dirty="0"/>
              <a:t> </a:t>
            </a:r>
            <a:r>
              <a:rPr lang="en-GB" dirty="0" err="1"/>
              <a:t>sia</a:t>
            </a:r>
            <a:r>
              <a:rPr lang="en-GB" dirty="0"/>
              <a:t> </a:t>
            </a:r>
            <a:r>
              <a:rPr lang="en-GB" dirty="0" err="1"/>
              <a:t>vestito</a:t>
            </a:r>
            <a:r>
              <a:rPr lang="en-GB" dirty="0"/>
              <a:t>, se </a:t>
            </a:r>
            <a:r>
              <a:rPr lang="en-GB" dirty="0" err="1"/>
              <a:t>entri</a:t>
            </a:r>
            <a:r>
              <a:rPr lang="en-GB" dirty="0"/>
              <a:t> in </a:t>
            </a:r>
            <a:r>
              <a:rPr lang="en-GB" dirty="0" err="1"/>
              <a:t>ufficio</a:t>
            </a:r>
            <a:r>
              <a:rPr lang="en-GB" dirty="0"/>
              <a:t> con le </a:t>
            </a:r>
            <a:r>
              <a:rPr lang="en-GB" dirty="0" err="1"/>
              <a:t>scarpe</a:t>
            </a:r>
            <a:r>
              <a:rPr lang="en-GB" dirty="0"/>
              <a:t> </a:t>
            </a:r>
            <a:r>
              <a:rPr lang="en-GB" dirty="0" err="1"/>
              <a:t>consumate</a:t>
            </a:r>
            <a:r>
              <a:rPr lang="en-GB" dirty="0"/>
              <a:t>, </a:t>
            </a:r>
            <a:r>
              <a:rPr lang="en-GB" dirty="0" err="1"/>
              <a:t>mostri</a:t>
            </a:r>
            <a:r>
              <a:rPr lang="en-GB" dirty="0"/>
              <a:t> </a:t>
            </a:r>
            <a:r>
              <a:rPr lang="en-GB" dirty="0" err="1"/>
              <a:t>delle</a:t>
            </a:r>
            <a:r>
              <a:rPr lang="en-GB" dirty="0"/>
              <a:t> </a:t>
            </a:r>
            <a:r>
              <a:rPr lang="en-GB" dirty="0" err="1"/>
              <a:t>unghie</a:t>
            </a:r>
            <a:r>
              <a:rPr lang="en-GB" dirty="0"/>
              <a:t> </a:t>
            </a:r>
            <a:r>
              <a:rPr lang="en-GB" dirty="0" err="1"/>
              <a:t>poco</a:t>
            </a:r>
            <a:r>
              <a:rPr lang="en-GB" dirty="0"/>
              <a:t> curate, </a:t>
            </a:r>
            <a:r>
              <a:rPr lang="en-GB" dirty="0" err="1"/>
              <a:t>parli</a:t>
            </a:r>
            <a:r>
              <a:rPr lang="en-GB" dirty="0"/>
              <a:t> con </a:t>
            </a:r>
            <a:r>
              <a:rPr lang="en-GB" dirty="0" err="1"/>
              <a:t>l’alito</a:t>
            </a:r>
            <a:r>
              <a:rPr lang="en-GB" dirty="0"/>
              <a:t> </a:t>
            </a:r>
            <a:r>
              <a:rPr lang="en-GB" dirty="0" err="1"/>
              <a:t>che</a:t>
            </a:r>
            <a:r>
              <a:rPr lang="en-GB" dirty="0"/>
              <a:t> </a:t>
            </a:r>
            <a:r>
              <a:rPr lang="en-GB" dirty="0" err="1"/>
              <a:t>sa</a:t>
            </a:r>
            <a:r>
              <a:rPr lang="en-GB" dirty="0"/>
              <a:t> </a:t>
            </a:r>
            <a:r>
              <a:rPr lang="en-GB" dirty="0" err="1"/>
              <a:t>di</a:t>
            </a:r>
            <a:r>
              <a:rPr lang="en-GB" dirty="0"/>
              <a:t> </a:t>
            </a:r>
            <a:r>
              <a:rPr lang="en-GB" dirty="0" err="1"/>
              <a:t>fumo</a:t>
            </a:r>
            <a:r>
              <a:rPr lang="en-GB" dirty="0"/>
              <a:t> </a:t>
            </a:r>
            <a:r>
              <a:rPr lang="en-GB" dirty="0" err="1"/>
              <a:t>ed</a:t>
            </a:r>
            <a:r>
              <a:rPr lang="en-GB" dirty="0"/>
              <a:t> </a:t>
            </a:r>
            <a:r>
              <a:rPr lang="en-GB" dirty="0" err="1"/>
              <a:t>emani</a:t>
            </a:r>
            <a:r>
              <a:rPr lang="en-GB" dirty="0"/>
              <a:t> </a:t>
            </a:r>
            <a:r>
              <a:rPr lang="en-GB" dirty="0" err="1"/>
              <a:t>cattivo</a:t>
            </a:r>
            <a:r>
              <a:rPr lang="en-GB" dirty="0"/>
              <a:t> </a:t>
            </a:r>
            <a:r>
              <a:rPr lang="en-GB" dirty="0" err="1"/>
              <a:t>odore</a:t>
            </a:r>
            <a:r>
              <a:rPr lang="en-GB" dirty="0"/>
              <a:t>, o </a:t>
            </a:r>
            <a:r>
              <a:rPr lang="en-GB" dirty="0" err="1"/>
              <a:t>hai</a:t>
            </a:r>
            <a:r>
              <a:rPr lang="en-GB" dirty="0"/>
              <a:t> </a:t>
            </a:r>
            <a:r>
              <a:rPr lang="en-GB" dirty="0" err="1"/>
              <a:t>i</a:t>
            </a:r>
            <a:r>
              <a:rPr lang="en-GB" dirty="0"/>
              <a:t> </a:t>
            </a:r>
            <a:r>
              <a:rPr lang="en-GB" dirty="0" err="1"/>
              <a:t>capelli</a:t>
            </a:r>
            <a:r>
              <a:rPr lang="en-GB" dirty="0"/>
              <a:t> </a:t>
            </a:r>
            <a:r>
              <a:rPr lang="en-GB" dirty="0" err="1"/>
              <a:t>trasandati</a:t>
            </a:r>
            <a:r>
              <a:rPr lang="en-GB" dirty="0"/>
              <a:t>, </a:t>
            </a:r>
            <a:r>
              <a:rPr lang="en-GB" dirty="0" err="1"/>
              <a:t>il</a:t>
            </a:r>
            <a:r>
              <a:rPr lang="en-GB" dirty="0"/>
              <a:t> </a:t>
            </a:r>
            <a:r>
              <a:rPr lang="en-GB" dirty="0" err="1"/>
              <a:t>reclutatore</a:t>
            </a:r>
            <a:r>
              <a:rPr lang="en-GB" dirty="0"/>
              <a:t> non </a:t>
            </a:r>
            <a:r>
              <a:rPr lang="en-GB" dirty="0" err="1"/>
              <a:t>ti</a:t>
            </a:r>
            <a:r>
              <a:rPr lang="en-GB" dirty="0"/>
              <a:t> </a:t>
            </a:r>
            <a:r>
              <a:rPr lang="en-GB" dirty="0" err="1"/>
              <a:t>considererà</a:t>
            </a:r>
            <a:r>
              <a:rPr lang="en-GB" dirty="0"/>
              <a:t> come </a:t>
            </a:r>
            <a:r>
              <a:rPr lang="en-GB" dirty="0" err="1"/>
              <a:t>una</a:t>
            </a:r>
            <a:r>
              <a:rPr lang="en-GB" dirty="0"/>
              <a:t> persona </a:t>
            </a:r>
            <a:r>
              <a:rPr lang="en-GB" dirty="0" err="1"/>
              <a:t>seria</a:t>
            </a:r>
            <a:r>
              <a:rPr lang="en-GB" dirty="0"/>
              <a:t>.</a:t>
            </a:r>
          </a:p>
          <a:p>
            <a:endParaRPr lang="en-GB" dirty="0"/>
          </a:p>
          <a:p>
            <a:r>
              <a:rPr lang="en-GB" dirty="0"/>
              <a:t>Se </a:t>
            </a:r>
            <a:r>
              <a:rPr lang="en-GB" dirty="0" err="1"/>
              <a:t>consono</a:t>
            </a:r>
            <a:r>
              <a:rPr lang="en-GB" dirty="0"/>
              <a:t> al </a:t>
            </a:r>
            <a:r>
              <a:rPr lang="en-GB" dirty="0" err="1"/>
              <a:t>tipo</a:t>
            </a:r>
            <a:r>
              <a:rPr lang="en-GB" dirty="0"/>
              <a:t> </a:t>
            </a:r>
            <a:r>
              <a:rPr lang="en-GB" dirty="0" err="1"/>
              <a:t>di</a:t>
            </a:r>
            <a:r>
              <a:rPr lang="en-GB" dirty="0"/>
              <a:t> </a:t>
            </a:r>
            <a:r>
              <a:rPr lang="en-GB" dirty="0" err="1"/>
              <a:t>lavoro</a:t>
            </a:r>
            <a:r>
              <a:rPr lang="en-GB" dirty="0"/>
              <a:t> per cui </a:t>
            </a:r>
            <a:r>
              <a:rPr lang="en-GB" dirty="0" err="1"/>
              <a:t>ti</a:t>
            </a:r>
            <a:r>
              <a:rPr lang="en-GB" dirty="0"/>
              <a:t> </a:t>
            </a:r>
            <a:r>
              <a:rPr lang="en-GB" dirty="0" err="1"/>
              <a:t>candidi</a:t>
            </a:r>
            <a:r>
              <a:rPr lang="en-GB" dirty="0"/>
              <a:t>, </a:t>
            </a:r>
            <a:r>
              <a:rPr lang="en-GB" dirty="0" err="1"/>
              <a:t>porta</a:t>
            </a:r>
            <a:r>
              <a:rPr lang="en-GB" dirty="0"/>
              <a:t> con </a:t>
            </a:r>
            <a:r>
              <a:rPr lang="en-GB" dirty="0" err="1"/>
              <a:t>te</a:t>
            </a:r>
            <a:r>
              <a:rPr lang="en-GB" dirty="0"/>
              <a:t> </a:t>
            </a:r>
            <a:r>
              <a:rPr lang="en-GB" dirty="0" err="1"/>
              <a:t>una</a:t>
            </a:r>
            <a:r>
              <a:rPr lang="en-GB" dirty="0"/>
              <a:t> </a:t>
            </a:r>
            <a:r>
              <a:rPr lang="en-GB" dirty="0" err="1"/>
              <a:t>valigetta</a:t>
            </a:r>
            <a:r>
              <a:rPr lang="en-GB" dirty="0"/>
              <a:t> al </a:t>
            </a:r>
            <a:r>
              <a:rPr lang="en-GB" dirty="0" err="1"/>
              <a:t>colloquio</a:t>
            </a:r>
            <a:r>
              <a:rPr lang="en-GB" dirty="0"/>
              <a:t>. </a:t>
            </a:r>
            <a:r>
              <a:rPr lang="en-GB" dirty="0" err="1"/>
              <a:t>Oltre</a:t>
            </a:r>
            <a:r>
              <a:rPr lang="en-GB" dirty="0"/>
              <a:t> a </a:t>
            </a:r>
            <a:r>
              <a:rPr lang="en-GB" dirty="0" err="1"/>
              <a:t>servirti</a:t>
            </a:r>
            <a:r>
              <a:rPr lang="en-GB" dirty="0"/>
              <a:t> come </a:t>
            </a:r>
            <a:r>
              <a:rPr lang="en-GB" dirty="0" err="1"/>
              <a:t>porta</a:t>
            </a:r>
            <a:r>
              <a:rPr lang="en-GB" dirty="0"/>
              <a:t> </a:t>
            </a:r>
            <a:r>
              <a:rPr lang="en-GB" dirty="0" err="1"/>
              <a:t>documenti</a:t>
            </a:r>
            <a:r>
              <a:rPr lang="en-GB" dirty="0"/>
              <a:t>, </a:t>
            </a:r>
            <a:r>
              <a:rPr lang="en-GB" dirty="0" err="1"/>
              <a:t>ti</a:t>
            </a:r>
            <a:r>
              <a:rPr lang="en-GB" dirty="0"/>
              <a:t> </a:t>
            </a:r>
            <a:r>
              <a:rPr lang="en-GB" dirty="0" err="1"/>
              <a:t>darà</a:t>
            </a:r>
            <a:r>
              <a:rPr lang="en-GB" dirty="0"/>
              <a:t> </a:t>
            </a:r>
            <a:r>
              <a:rPr lang="en-GB" dirty="0" err="1"/>
              <a:t>un’immagine</a:t>
            </a:r>
            <a:r>
              <a:rPr lang="en-GB" dirty="0"/>
              <a:t> </a:t>
            </a:r>
            <a:r>
              <a:rPr lang="en-GB" dirty="0" err="1"/>
              <a:t>professionale</a:t>
            </a:r>
            <a:r>
              <a:rPr lang="en-GB" dirty="0"/>
              <a:t>.</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000565" y="1833663"/>
            <a:ext cx="2735729" cy="1597693"/>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439688" y="3522518"/>
            <a:ext cx="3445614" cy="127572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8697" y="5089071"/>
            <a:ext cx="1909261" cy="1273477"/>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0681727" y="5089071"/>
            <a:ext cx="1138787" cy="1273477"/>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050444" y="5259631"/>
            <a:ext cx="1369209" cy="1305849"/>
          </a:xfrm>
          <a:prstGeom prst="rect">
            <a:avLst/>
          </a:prstGeom>
        </p:spPr>
      </p:pic>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6051258" y="5137303"/>
            <a:ext cx="1477689" cy="1428177"/>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0693" y="5403263"/>
            <a:ext cx="1604045" cy="1361834"/>
          </a:xfrm>
          <a:prstGeom prst="rect">
            <a:avLst/>
          </a:prstGeom>
        </p:spPr>
      </p:pic>
      <p:pic>
        <p:nvPicPr>
          <p:cNvPr id="11" name="Picture 9"/>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1"/>
            <a:ext cx="12192000" cy="1030310"/>
          </a:xfrm>
          <a:prstGeom prst="rect">
            <a:avLst/>
          </a:prstGeom>
          <a:noFill/>
          <a:ln>
            <a:noFill/>
          </a:ln>
        </p:spPr>
      </p:pic>
      <p:pic>
        <p:nvPicPr>
          <p:cNvPr id="12" name="Bildobjekt 4">
            <a:extLst>
              <a:ext uri="{FF2B5EF4-FFF2-40B4-BE49-F238E27FC236}">
                <a16:creationId xmlns:a16="http://schemas.microsoft.com/office/drawing/2014/main" id="{3FC7AC6F-6CCD-4D0E-A9FD-631589BA96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11679" y="6014301"/>
            <a:ext cx="980321" cy="843699"/>
          </a:xfrm>
          <a:prstGeom prst="rect">
            <a:avLst/>
          </a:prstGeom>
        </p:spPr>
      </p:pic>
      <p:pic>
        <p:nvPicPr>
          <p:cNvPr id="13" name="Picture 3"/>
          <p:cNvPicPr/>
          <p:nvPr/>
        </p:nvPicPr>
        <p:blipFill>
          <a:blip r:embed="rId13">
            <a:extLst>
              <a:ext uri="{28A0092B-C50C-407E-A947-70E740481C1C}">
                <a14:useLocalDpi xmlns:a14="http://schemas.microsoft.com/office/drawing/2010/main" val="0"/>
              </a:ext>
            </a:extLst>
          </a:blip>
          <a:srcRect/>
          <a:stretch>
            <a:fillRect/>
          </a:stretch>
        </p:blipFill>
        <p:spPr bwMode="auto">
          <a:xfrm>
            <a:off x="305001" y="6261154"/>
            <a:ext cx="1476375" cy="419100"/>
          </a:xfrm>
          <a:prstGeom prst="rect">
            <a:avLst/>
          </a:prstGeom>
          <a:noFill/>
        </p:spPr>
      </p:pic>
    </p:spTree>
    <p:custDataLst>
      <p:tags r:id="rId1"/>
    </p:custDataLst>
    <p:extLst>
      <p:ext uri="{BB962C8B-B14F-4D97-AF65-F5344CB8AC3E}">
        <p14:creationId xmlns:p14="http://schemas.microsoft.com/office/powerpoint/2010/main" val="3641422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35612" y="810874"/>
            <a:ext cx="9720072" cy="1499616"/>
          </a:xfrm>
        </p:spPr>
        <p:txBody>
          <a:bodyPr>
            <a:normAutofit/>
          </a:bodyPr>
          <a:lstStyle/>
          <a:p>
            <a:r>
              <a:rPr lang="en-GB" dirty="0"/>
              <a:t>Il </a:t>
            </a:r>
            <a:r>
              <a:rPr lang="en-GB" dirty="0" err="1"/>
              <a:t>potere</a:t>
            </a:r>
            <a:r>
              <a:rPr lang="en-GB" dirty="0"/>
              <a:t> del </a:t>
            </a:r>
            <a:r>
              <a:rPr lang="en-GB" dirty="0" err="1"/>
              <a:t>linguaggio</a:t>
            </a:r>
            <a:r>
              <a:rPr lang="en-GB" dirty="0"/>
              <a:t> del </a:t>
            </a:r>
            <a:r>
              <a:rPr lang="en-GB" dirty="0" err="1"/>
              <a:t>corpo</a:t>
            </a:r>
            <a:endParaRPr lang="en-GB"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115529335"/>
              </p:ext>
            </p:extLst>
          </p:nvPr>
        </p:nvGraphicFramePr>
        <p:xfrm>
          <a:off x="5827059" y="1954306"/>
          <a:ext cx="5903352" cy="405999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305000" y="2229644"/>
            <a:ext cx="4406959" cy="2585323"/>
          </a:xfrm>
          <a:prstGeom prst="rect">
            <a:avLst/>
          </a:prstGeom>
          <a:noFill/>
        </p:spPr>
        <p:txBody>
          <a:bodyPr wrap="square" rtlCol="0">
            <a:spAutoFit/>
          </a:bodyPr>
          <a:lstStyle/>
          <a:p>
            <a:r>
              <a:rPr lang="en-GB" dirty="0" err="1"/>
              <a:t>Nei</a:t>
            </a:r>
            <a:r>
              <a:rPr lang="en-GB" dirty="0"/>
              <a:t> </a:t>
            </a:r>
            <a:r>
              <a:rPr lang="en-GB" dirty="0" err="1"/>
              <a:t>primi</a:t>
            </a:r>
            <a:r>
              <a:rPr lang="en-GB" dirty="0"/>
              <a:t> </a:t>
            </a:r>
            <a:r>
              <a:rPr lang="en-GB" dirty="0" err="1"/>
              <a:t>minuti</a:t>
            </a:r>
            <a:r>
              <a:rPr lang="en-GB" dirty="0"/>
              <a:t> </a:t>
            </a:r>
            <a:r>
              <a:rPr lang="en-GB" dirty="0" err="1"/>
              <a:t>di</a:t>
            </a:r>
            <a:r>
              <a:rPr lang="en-GB" dirty="0"/>
              <a:t> un </a:t>
            </a:r>
            <a:r>
              <a:rPr lang="en-GB" dirty="0" err="1"/>
              <a:t>incontro</a:t>
            </a:r>
            <a:r>
              <a:rPr lang="en-GB" dirty="0"/>
              <a:t> con </a:t>
            </a:r>
            <a:r>
              <a:rPr lang="en-GB" dirty="0" err="1"/>
              <a:t>una</a:t>
            </a:r>
            <a:r>
              <a:rPr lang="en-GB" dirty="0"/>
              <a:t> persona, </a:t>
            </a:r>
            <a:r>
              <a:rPr lang="en-GB" dirty="0" err="1"/>
              <a:t>inizi</a:t>
            </a:r>
            <a:r>
              <a:rPr lang="en-GB" dirty="0"/>
              <a:t> a </a:t>
            </a:r>
            <a:r>
              <a:rPr lang="en-GB" dirty="0" err="1"/>
              <a:t>crearti</a:t>
            </a:r>
            <a:r>
              <a:rPr lang="en-GB" dirty="0"/>
              <a:t> </a:t>
            </a:r>
            <a:r>
              <a:rPr lang="en-GB" dirty="0" err="1"/>
              <a:t>un’opinione</a:t>
            </a:r>
            <a:r>
              <a:rPr lang="en-GB" dirty="0"/>
              <a:t> </a:t>
            </a:r>
            <a:r>
              <a:rPr lang="en-GB" dirty="0" err="1"/>
              <a:t>di</a:t>
            </a:r>
            <a:r>
              <a:rPr lang="en-GB" dirty="0"/>
              <a:t> </a:t>
            </a:r>
            <a:r>
              <a:rPr lang="en-GB" dirty="0" err="1"/>
              <a:t>quest’ultima</a:t>
            </a:r>
            <a:r>
              <a:rPr lang="en-GB" dirty="0"/>
              <a:t> </a:t>
            </a:r>
            <a:r>
              <a:rPr lang="en-GB" dirty="0" err="1"/>
              <a:t>basandoti</a:t>
            </a:r>
            <a:r>
              <a:rPr lang="en-GB" dirty="0"/>
              <a:t> </a:t>
            </a:r>
            <a:r>
              <a:rPr lang="en-GB" dirty="0" err="1"/>
              <a:t>su</a:t>
            </a:r>
            <a:r>
              <a:rPr lang="en-GB" dirty="0"/>
              <a:t> </a:t>
            </a:r>
            <a:r>
              <a:rPr lang="en-GB" dirty="0" err="1"/>
              <a:t>queste</a:t>
            </a:r>
            <a:r>
              <a:rPr lang="en-GB" dirty="0"/>
              <a:t> prime </a:t>
            </a:r>
            <a:r>
              <a:rPr lang="en-GB" dirty="0" err="1"/>
              <a:t>impressioni</a:t>
            </a:r>
            <a:r>
              <a:rPr lang="en-GB" dirty="0"/>
              <a:t>.</a:t>
            </a:r>
          </a:p>
          <a:p>
            <a:endParaRPr lang="en-GB" dirty="0"/>
          </a:p>
          <a:p>
            <a:endParaRPr lang="en-GB" dirty="0"/>
          </a:p>
          <a:p>
            <a:endParaRPr lang="en-GB" dirty="0"/>
          </a:p>
          <a:p>
            <a:endParaRPr lang="en-GB" dirty="0"/>
          </a:p>
          <a:p>
            <a:endParaRPr lang="en-GB" dirty="0"/>
          </a:p>
        </p:txBody>
      </p:sp>
      <p:sp>
        <p:nvSpPr>
          <p:cNvPr id="12" name="TextBox 11"/>
          <p:cNvSpPr txBox="1"/>
          <p:nvPr/>
        </p:nvSpPr>
        <p:spPr>
          <a:xfrm>
            <a:off x="7156581" y="6173492"/>
            <a:ext cx="4161453" cy="246221"/>
          </a:xfrm>
          <a:prstGeom prst="rect">
            <a:avLst/>
          </a:prstGeom>
          <a:noFill/>
        </p:spPr>
        <p:txBody>
          <a:bodyPr wrap="square" rtlCol="0">
            <a:spAutoFit/>
          </a:bodyPr>
          <a:lstStyle/>
          <a:p>
            <a:pPr algn="r"/>
            <a:r>
              <a:rPr lang="en-GB" sz="1000" dirty="0" err="1">
                <a:solidFill>
                  <a:schemeClr val="accent4">
                    <a:lumMod val="75000"/>
                  </a:schemeClr>
                </a:solidFill>
              </a:rPr>
              <a:t>Adattato</a:t>
            </a:r>
            <a:r>
              <a:rPr lang="en-GB" sz="1000" dirty="0">
                <a:solidFill>
                  <a:schemeClr val="accent4">
                    <a:lumMod val="75000"/>
                  </a:schemeClr>
                </a:solidFill>
              </a:rPr>
              <a:t> da </a:t>
            </a:r>
            <a:r>
              <a:rPr lang="en-GB" sz="1000" dirty="0" err="1">
                <a:solidFill>
                  <a:schemeClr val="accent4">
                    <a:lumMod val="75000"/>
                  </a:schemeClr>
                </a:solidFill>
              </a:rPr>
              <a:t>una</a:t>
            </a:r>
            <a:r>
              <a:rPr lang="en-GB" sz="1000" dirty="0">
                <a:solidFill>
                  <a:schemeClr val="accent4">
                    <a:lumMod val="75000"/>
                  </a:schemeClr>
                </a:solidFill>
              </a:rPr>
              <a:t> </a:t>
            </a:r>
            <a:r>
              <a:rPr lang="en-GB" sz="1000" dirty="0" err="1">
                <a:solidFill>
                  <a:schemeClr val="accent4">
                    <a:lumMod val="75000"/>
                  </a:schemeClr>
                </a:solidFill>
              </a:rPr>
              <a:t>ricerca</a:t>
            </a:r>
            <a:r>
              <a:rPr lang="en-GB" sz="1000" dirty="0">
                <a:solidFill>
                  <a:schemeClr val="accent4">
                    <a:lumMod val="75000"/>
                  </a:schemeClr>
                </a:solidFill>
              </a:rPr>
              <a:t> di Albert </a:t>
            </a:r>
            <a:r>
              <a:rPr lang="en-GB" sz="1000" dirty="0" err="1">
                <a:solidFill>
                  <a:schemeClr val="accent4">
                    <a:lumMod val="75000"/>
                  </a:schemeClr>
                </a:solidFill>
              </a:rPr>
              <a:t>Mehrabian</a:t>
            </a:r>
            <a:r>
              <a:rPr lang="en-GB" sz="1000" dirty="0">
                <a:solidFill>
                  <a:schemeClr val="accent4">
                    <a:lumMod val="75000"/>
                  </a:schemeClr>
                </a:solidFill>
              </a:rPr>
              <a:t> – </a:t>
            </a:r>
            <a:r>
              <a:rPr lang="en-GB" sz="1000" dirty="0" err="1">
                <a:solidFill>
                  <a:schemeClr val="accent4">
                    <a:lumMod val="75000"/>
                  </a:schemeClr>
                </a:solidFill>
              </a:rPr>
              <a:t>psicologo</a:t>
            </a:r>
            <a:r>
              <a:rPr lang="en-GB" sz="1000" dirty="0">
                <a:solidFill>
                  <a:schemeClr val="accent4">
                    <a:lumMod val="75000"/>
                  </a:schemeClr>
                </a:solidFill>
              </a:rPr>
              <a:t> </a:t>
            </a:r>
            <a:r>
              <a:rPr lang="en-GB" sz="1000" dirty="0" err="1">
                <a:solidFill>
                  <a:schemeClr val="accent4">
                    <a:lumMod val="75000"/>
                  </a:schemeClr>
                </a:solidFill>
              </a:rPr>
              <a:t>sociale</a:t>
            </a:r>
            <a:endParaRPr lang="en-GB" sz="1000" dirty="0">
              <a:solidFill>
                <a:schemeClr val="accent4">
                  <a:lumMod val="75000"/>
                </a:schemeClr>
              </a:solidFill>
            </a:endParaRPr>
          </a:p>
        </p:txBody>
      </p:sp>
      <p:sp>
        <p:nvSpPr>
          <p:cNvPr id="13" name="Rectangle 12"/>
          <p:cNvSpPr/>
          <p:nvPr/>
        </p:nvSpPr>
        <p:spPr>
          <a:xfrm>
            <a:off x="305001" y="3590669"/>
            <a:ext cx="4184779" cy="923330"/>
          </a:xfrm>
          <a:prstGeom prst="rect">
            <a:avLst/>
          </a:prstGeom>
        </p:spPr>
        <p:txBody>
          <a:bodyPr wrap="square">
            <a:spAutoFit/>
          </a:bodyPr>
          <a:lstStyle/>
          <a:p>
            <a:r>
              <a:rPr lang="en-GB" dirty="0" err="1">
                <a:solidFill>
                  <a:srgbClr val="7EA8B4"/>
                </a:solidFill>
              </a:rPr>
              <a:t>Domanda</a:t>
            </a:r>
            <a:r>
              <a:rPr lang="en-GB" dirty="0">
                <a:solidFill>
                  <a:srgbClr val="7EA8B4"/>
                </a:solidFill>
              </a:rPr>
              <a:t>: </a:t>
            </a:r>
            <a:r>
              <a:rPr lang="en-GB" dirty="0" err="1">
                <a:solidFill>
                  <a:srgbClr val="7EA8B4"/>
                </a:solidFill>
              </a:rPr>
              <a:t>Quali</a:t>
            </a:r>
            <a:r>
              <a:rPr lang="en-GB" dirty="0">
                <a:solidFill>
                  <a:srgbClr val="7EA8B4"/>
                </a:solidFill>
              </a:rPr>
              <a:t> </a:t>
            </a:r>
            <a:r>
              <a:rPr lang="en-GB" dirty="0" err="1">
                <a:solidFill>
                  <a:srgbClr val="7EA8B4"/>
                </a:solidFill>
              </a:rPr>
              <a:t>informazioni</a:t>
            </a:r>
            <a:r>
              <a:rPr lang="en-GB" dirty="0">
                <a:solidFill>
                  <a:srgbClr val="7EA8B4"/>
                </a:solidFill>
              </a:rPr>
              <a:t> non </a:t>
            </a:r>
            <a:r>
              <a:rPr lang="en-GB" dirty="0" err="1">
                <a:solidFill>
                  <a:srgbClr val="7EA8B4"/>
                </a:solidFill>
              </a:rPr>
              <a:t>condividi</a:t>
            </a:r>
            <a:r>
              <a:rPr lang="en-GB" dirty="0">
                <a:solidFill>
                  <a:srgbClr val="7EA8B4"/>
                </a:solidFill>
              </a:rPr>
              <a:t> se </a:t>
            </a:r>
            <a:r>
              <a:rPr lang="en-GB" dirty="0" err="1">
                <a:solidFill>
                  <a:srgbClr val="7EA8B4"/>
                </a:solidFill>
              </a:rPr>
              <a:t>fai</a:t>
            </a:r>
            <a:r>
              <a:rPr lang="en-GB" dirty="0">
                <a:solidFill>
                  <a:srgbClr val="7EA8B4"/>
                </a:solidFill>
              </a:rPr>
              <a:t> un </a:t>
            </a:r>
            <a:r>
              <a:rPr lang="en-GB" dirty="0" err="1">
                <a:solidFill>
                  <a:srgbClr val="7EA8B4"/>
                </a:solidFill>
              </a:rPr>
              <a:t>colloquio</a:t>
            </a:r>
            <a:r>
              <a:rPr lang="en-GB" dirty="0">
                <a:solidFill>
                  <a:srgbClr val="7EA8B4"/>
                </a:solidFill>
              </a:rPr>
              <a:t> per </a:t>
            </a:r>
            <a:r>
              <a:rPr lang="en-GB" dirty="0" err="1">
                <a:solidFill>
                  <a:srgbClr val="7EA8B4"/>
                </a:solidFill>
              </a:rPr>
              <a:t>telefono</a:t>
            </a:r>
            <a:r>
              <a:rPr lang="en-GB" dirty="0">
                <a:solidFill>
                  <a:srgbClr val="7EA8B4"/>
                </a:solidFill>
              </a:rPr>
              <a:t> </a:t>
            </a:r>
            <a:r>
              <a:rPr lang="en-GB" dirty="0" err="1">
                <a:solidFill>
                  <a:srgbClr val="7EA8B4"/>
                </a:solidFill>
              </a:rPr>
              <a:t>rispetto</a:t>
            </a:r>
            <a:r>
              <a:rPr lang="en-GB" dirty="0">
                <a:solidFill>
                  <a:srgbClr val="7EA8B4"/>
                </a:solidFill>
              </a:rPr>
              <a:t> ad un </a:t>
            </a:r>
            <a:r>
              <a:rPr lang="en-GB" dirty="0" err="1">
                <a:solidFill>
                  <a:srgbClr val="7EA8B4"/>
                </a:solidFill>
              </a:rPr>
              <a:t>colloquio</a:t>
            </a:r>
            <a:r>
              <a:rPr lang="en-GB" dirty="0">
                <a:solidFill>
                  <a:srgbClr val="7EA8B4"/>
                </a:solidFill>
              </a:rPr>
              <a:t> </a:t>
            </a:r>
            <a:r>
              <a:rPr lang="en-GB" dirty="0" err="1">
                <a:solidFill>
                  <a:srgbClr val="7EA8B4"/>
                </a:solidFill>
              </a:rPr>
              <a:t>faccia</a:t>
            </a:r>
            <a:r>
              <a:rPr lang="en-GB" dirty="0">
                <a:solidFill>
                  <a:srgbClr val="7EA8B4"/>
                </a:solidFill>
              </a:rPr>
              <a:t>-a-</a:t>
            </a:r>
            <a:r>
              <a:rPr lang="en-GB" dirty="0" err="1">
                <a:solidFill>
                  <a:srgbClr val="7EA8B4"/>
                </a:solidFill>
              </a:rPr>
              <a:t>faccia</a:t>
            </a:r>
            <a:r>
              <a:rPr lang="en-GB" dirty="0">
                <a:solidFill>
                  <a:srgbClr val="7EA8B4"/>
                </a:solidFill>
              </a:rPr>
              <a:t>?</a:t>
            </a:r>
          </a:p>
        </p:txBody>
      </p:sp>
      <p:sp>
        <p:nvSpPr>
          <p:cNvPr id="15" name="TextBox 14"/>
          <p:cNvSpPr txBox="1"/>
          <p:nvPr/>
        </p:nvSpPr>
        <p:spPr>
          <a:xfrm>
            <a:off x="305001" y="4700766"/>
            <a:ext cx="4406958" cy="1754326"/>
          </a:xfrm>
          <a:prstGeom prst="rect">
            <a:avLst/>
          </a:prstGeom>
          <a:noFill/>
        </p:spPr>
        <p:txBody>
          <a:bodyPr wrap="square" rtlCol="0">
            <a:spAutoFit/>
          </a:bodyPr>
          <a:lstStyle/>
          <a:p>
            <a:r>
              <a:rPr lang="en-GB" dirty="0" err="1"/>
              <a:t>Noi</a:t>
            </a:r>
            <a:r>
              <a:rPr lang="en-GB" dirty="0"/>
              <a:t> </a:t>
            </a:r>
            <a:r>
              <a:rPr lang="en-GB" dirty="0" err="1"/>
              <a:t>usiamo</a:t>
            </a:r>
            <a:r>
              <a:rPr lang="en-GB" dirty="0"/>
              <a:t> </a:t>
            </a:r>
            <a:r>
              <a:rPr lang="en-GB" dirty="0" err="1"/>
              <a:t>il</a:t>
            </a:r>
            <a:r>
              <a:rPr lang="en-GB" dirty="0"/>
              <a:t> </a:t>
            </a:r>
            <a:r>
              <a:rPr lang="en-GB" dirty="0" err="1"/>
              <a:t>linguaggio</a:t>
            </a:r>
            <a:r>
              <a:rPr lang="en-GB" dirty="0"/>
              <a:t> del </a:t>
            </a:r>
            <a:r>
              <a:rPr lang="en-GB" dirty="0" err="1"/>
              <a:t>corpo</a:t>
            </a:r>
            <a:r>
              <a:rPr lang="en-GB" dirty="0"/>
              <a:t> </a:t>
            </a:r>
            <a:r>
              <a:rPr lang="en-GB" dirty="0" err="1"/>
              <a:t>tutti</a:t>
            </a:r>
            <a:r>
              <a:rPr lang="en-GB" dirty="0"/>
              <a:t> </a:t>
            </a:r>
            <a:r>
              <a:rPr lang="en-GB" dirty="0" err="1"/>
              <a:t>i</a:t>
            </a:r>
            <a:r>
              <a:rPr lang="en-GB" dirty="0"/>
              <a:t> </a:t>
            </a:r>
            <a:r>
              <a:rPr lang="en-GB" dirty="0" err="1"/>
              <a:t>giorni</a:t>
            </a:r>
            <a:r>
              <a:rPr lang="en-GB" dirty="0"/>
              <a:t> per </a:t>
            </a:r>
            <a:r>
              <a:rPr lang="en-GB" dirty="0" err="1"/>
              <a:t>comunicare</a:t>
            </a:r>
            <a:r>
              <a:rPr lang="en-GB" dirty="0"/>
              <a:t> </a:t>
            </a:r>
            <a:r>
              <a:rPr lang="en-GB" dirty="0" err="1"/>
              <a:t>informazioni</a:t>
            </a:r>
            <a:r>
              <a:rPr lang="en-GB" dirty="0"/>
              <a:t> </a:t>
            </a:r>
            <a:r>
              <a:rPr lang="en-GB" dirty="0" err="1"/>
              <a:t>su</a:t>
            </a:r>
            <a:r>
              <a:rPr lang="en-GB" dirty="0"/>
              <a:t> </a:t>
            </a:r>
            <a:r>
              <a:rPr lang="en-GB" dirty="0" err="1"/>
              <a:t>noi</a:t>
            </a:r>
            <a:r>
              <a:rPr lang="en-GB" dirty="0"/>
              <a:t> </a:t>
            </a:r>
            <a:r>
              <a:rPr lang="en-GB" dirty="0" err="1"/>
              <a:t>stessi</a:t>
            </a:r>
            <a:r>
              <a:rPr lang="en-GB" dirty="0"/>
              <a:t> e per </a:t>
            </a:r>
            <a:r>
              <a:rPr lang="en-GB" dirty="0" err="1"/>
              <a:t>ottenere</a:t>
            </a:r>
            <a:r>
              <a:rPr lang="en-GB" dirty="0"/>
              <a:t> </a:t>
            </a:r>
            <a:r>
              <a:rPr lang="en-GB" dirty="0" err="1"/>
              <a:t>quello</a:t>
            </a:r>
            <a:r>
              <a:rPr lang="en-GB" dirty="0"/>
              <a:t> </a:t>
            </a:r>
            <a:r>
              <a:rPr lang="en-GB" dirty="0" err="1"/>
              <a:t>che</a:t>
            </a:r>
            <a:r>
              <a:rPr lang="en-GB" dirty="0"/>
              <a:t> </a:t>
            </a:r>
            <a:r>
              <a:rPr lang="en-GB" dirty="0" err="1"/>
              <a:t>vogliamo</a:t>
            </a:r>
            <a:r>
              <a:rPr lang="en-GB" dirty="0"/>
              <a:t> </a:t>
            </a:r>
            <a:r>
              <a:rPr lang="en-GB" dirty="0" err="1"/>
              <a:t>dalle</a:t>
            </a:r>
            <a:r>
              <a:rPr lang="en-GB" dirty="0"/>
              <a:t> </a:t>
            </a:r>
            <a:r>
              <a:rPr lang="en-GB" dirty="0" err="1"/>
              <a:t>altre</a:t>
            </a:r>
            <a:r>
              <a:rPr lang="en-GB" dirty="0"/>
              <a:t> </a:t>
            </a:r>
            <a:r>
              <a:rPr lang="en-GB" dirty="0" err="1"/>
              <a:t>persone</a:t>
            </a:r>
            <a:r>
              <a:rPr lang="en-GB" dirty="0"/>
              <a:t>. Ma…</a:t>
            </a:r>
          </a:p>
          <a:p>
            <a:r>
              <a:rPr lang="en-GB" dirty="0" err="1"/>
              <a:t>Spesso</a:t>
            </a:r>
            <a:r>
              <a:rPr lang="en-GB" dirty="0"/>
              <a:t> non ne </a:t>
            </a:r>
            <a:r>
              <a:rPr lang="en-GB" dirty="0" err="1"/>
              <a:t>siamo</a:t>
            </a:r>
            <a:r>
              <a:rPr lang="en-GB" dirty="0"/>
              <a:t> </a:t>
            </a:r>
            <a:r>
              <a:rPr lang="en-GB" dirty="0" err="1"/>
              <a:t>consapevoli</a:t>
            </a:r>
            <a:r>
              <a:rPr lang="en-GB" dirty="0"/>
              <a:t>!</a:t>
            </a:r>
          </a:p>
          <a:p>
            <a:endParaRPr lang="en-GB" dirty="0"/>
          </a:p>
        </p:txBody>
      </p:sp>
      <p:pic>
        <p:nvPicPr>
          <p:cNvPr id="8" name="Picture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
            <a:ext cx="12192000" cy="1030310"/>
          </a:xfrm>
          <a:prstGeom prst="rect">
            <a:avLst/>
          </a:prstGeom>
          <a:noFill/>
          <a:ln>
            <a:noFill/>
          </a:ln>
        </p:spPr>
      </p:pic>
      <p:pic>
        <p:nvPicPr>
          <p:cNvPr id="9" name="Bildobjekt 4">
            <a:extLst>
              <a:ext uri="{FF2B5EF4-FFF2-40B4-BE49-F238E27FC236}">
                <a16:creationId xmlns:a16="http://schemas.microsoft.com/office/drawing/2014/main" id="{3FC7AC6F-6CCD-4D0E-A9FD-631589BA96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11679" y="6014301"/>
            <a:ext cx="980321" cy="843699"/>
          </a:xfrm>
          <a:prstGeom prst="rect">
            <a:avLst/>
          </a:prstGeom>
        </p:spPr>
      </p:pic>
      <p:pic>
        <p:nvPicPr>
          <p:cNvPr id="14" name="Picture 3"/>
          <p:cNvPicPr/>
          <p:nvPr/>
        </p:nvPicPr>
        <p:blipFill>
          <a:blip r:embed="rId7">
            <a:extLst>
              <a:ext uri="{28A0092B-C50C-407E-A947-70E740481C1C}">
                <a14:useLocalDpi xmlns:a14="http://schemas.microsoft.com/office/drawing/2010/main" val="0"/>
              </a:ext>
            </a:extLst>
          </a:blip>
          <a:srcRect/>
          <a:stretch>
            <a:fillRect/>
          </a:stretch>
        </p:blipFill>
        <p:spPr bwMode="auto">
          <a:xfrm>
            <a:off x="305001" y="6261154"/>
            <a:ext cx="1476375" cy="419100"/>
          </a:xfrm>
          <a:prstGeom prst="rect">
            <a:avLst/>
          </a:prstGeom>
          <a:noFill/>
        </p:spPr>
      </p:pic>
    </p:spTree>
    <p:custDataLst>
      <p:tags r:id="rId1"/>
    </p:custDataLst>
    <p:extLst>
      <p:ext uri="{BB962C8B-B14F-4D97-AF65-F5344CB8AC3E}">
        <p14:creationId xmlns:p14="http://schemas.microsoft.com/office/powerpoint/2010/main" val="372489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24128" y="1144549"/>
            <a:ext cx="9720072" cy="1499616"/>
          </a:xfrm>
        </p:spPr>
        <p:txBody>
          <a:bodyPr>
            <a:normAutofit/>
          </a:bodyPr>
          <a:lstStyle/>
          <a:p>
            <a:r>
              <a:rPr lang="en-GB" dirty="0"/>
              <a:t>Il </a:t>
            </a:r>
            <a:r>
              <a:rPr lang="en-GB" dirty="0" err="1"/>
              <a:t>potere</a:t>
            </a:r>
            <a:r>
              <a:rPr lang="en-GB" dirty="0"/>
              <a:t> del </a:t>
            </a:r>
            <a:r>
              <a:rPr lang="en-GB" dirty="0" err="1"/>
              <a:t>linguaggio</a:t>
            </a:r>
            <a:r>
              <a:rPr lang="en-GB" dirty="0"/>
              <a:t> del </a:t>
            </a:r>
            <a:r>
              <a:rPr lang="en-GB" dirty="0" err="1"/>
              <a:t>corpo</a:t>
            </a:r>
            <a:endParaRPr lang="en-GB" dirty="0"/>
          </a:p>
        </p:txBody>
      </p:sp>
      <p:sp>
        <p:nvSpPr>
          <p:cNvPr id="9" name="TextBox 8"/>
          <p:cNvSpPr txBox="1"/>
          <p:nvPr/>
        </p:nvSpPr>
        <p:spPr>
          <a:xfrm>
            <a:off x="976261" y="2961450"/>
            <a:ext cx="9815805" cy="1938992"/>
          </a:xfrm>
          <a:prstGeom prst="rect">
            <a:avLst/>
          </a:prstGeom>
          <a:noFill/>
        </p:spPr>
        <p:txBody>
          <a:bodyPr wrap="square" rtlCol="0">
            <a:spAutoFit/>
          </a:bodyPr>
          <a:lstStyle/>
          <a:p>
            <a:pPr algn="ctr"/>
            <a:r>
              <a:rPr lang="en-GB" sz="6000" dirty="0">
                <a:solidFill>
                  <a:srgbClr val="7EA8B4"/>
                </a:solidFill>
              </a:rPr>
              <a:t>ATTIVITÀ PER ROMPERE IL GHIACCIO</a:t>
            </a:r>
          </a:p>
        </p:txBody>
      </p:sp>
      <p:pic>
        <p:nvPicPr>
          <p:cNvPr id="4"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12192000" cy="1030310"/>
          </a:xfrm>
          <a:prstGeom prst="rect">
            <a:avLst/>
          </a:prstGeom>
          <a:noFill/>
          <a:ln>
            <a:noFill/>
          </a:ln>
        </p:spPr>
      </p:pic>
      <p:pic>
        <p:nvPicPr>
          <p:cNvPr id="6" name="Bildobjekt 4">
            <a:extLst>
              <a:ext uri="{FF2B5EF4-FFF2-40B4-BE49-F238E27FC236}">
                <a16:creationId xmlns:a16="http://schemas.microsoft.com/office/drawing/2014/main" id="{3FC7AC6F-6CCD-4D0E-A9FD-631589BA96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11679" y="6014301"/>
            <a:ext cx="980321" cy="843699"/>
          </a:xfrm>
          <a:prstGeom prst="rect">
            <a:avLst/>
          </a:prstGeom>
        </p:spPr>
      </p:pic>
      <p:pic>
        <p:nvPicPr>
          <p:cNvPr id="7" name="Picture 3"/>
          <p:cNvPicPr/>
          <p:nvPr/>
        </p:nvPicPr>
        <p:blipFill>
          <a:blip r:embed="rId6">
            <a:extLst>
              <a:ext uri="{28A0092B-C50C-407E-A947-70E740481C1C}">
                <a14:useLocalDpi xmlns:a14="http://schemas.microsoft.com/office/drawing/2010/main" val="0"/>
              </a:ext>
            </a:extLst>
          </a:blip>
          <a:srcRect/>
          <a:stretch>
            <a:fillRect/>
          </a:stretch>
        </p:blipFill>
        <p:spPr bwMode="auto">
          <a:xfrm>
            <a:off x="305001" y="6261154"/>
            <a:ext cx="1476375" cy="419100"/>
          </a:xfrm>
          <a:prstGeom prst="rect">
            <a:avLst/>
          </a:prstGeom>
          <a:noFill/>
        </p:spPr>
      </p:pic>
    </p:spTree>
    <p:custDataLst>
      <p:tags r:id="rId1"/>
    </p:custDataLst>
    <p:extLst>
      <p:ext uri="{BB962C8B-B14F-4D97-AF65-F5344CB8AC3E}">
        <p14:creationId xmlns:p14="http://schemas.microsoft.com/office/powerpoint/2010/main" val="1303922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51" y="650204"/>
            <a:ext cx="9720072" cy="1499616"/>
          </a:xfrm>
        </p:spPr>
        <p:txBody>
          <a:bodyPr/>
          <a:lstStyle/>
          <a:p>
            <a:r>
              <a:rPr lang="en-GB" dirty="0"/>
              <a:t>I 3 </a:t>
            </a:r>
            <a:r>
              <a:rPr lang="en-GB" dirty="0" err="1"/>
              <a:t>cervelli</a:t>
            </a:r>
            <a:endParaRPr lang="en-GB" dirty="0"/>
          </a:p>
        </p:txBody>
      </p:sp>
      <p:grpSp>
        <p:nvGrpSpPr>
          <p:cNvPr id="10" name="Group 9"/>
          <p:cNvGrpSpPr/>
          <p:nvPr/>
        </p:nvGrpSpPr>
        <p:grpSpPr>
          <a:xfrm>
            <a:off x="5604498" y="2149820"/>
            <a:ext cx="6273737" cy="3916561"/>
            <a:chOff x="4964031" y="1565031"/>
            <a:chExt cx="6300878" cy="3678216"/>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196420" y="1993964"/>
              <a:ext cx="5948909" cy="3249283"/>
            </a:xfrm>
            <a:prstGeom prst="rect">
              <a:avLst/>
            </a:prstGeom>
          </p:spPr>
        </p:pic>
        <p:sp>
          <p:nvSpPr>
            <p:cNvPr id="7" name="TextBox 6"/>
            <p:cNvSpPr txBox="1"/>
            <p:nvPr/>
          </p:nvSpPr>
          <p:spPr>
            <a:xfrm>
              <a:off x="7929002" y="1565031"/>
              <a:ext cx="3335907" cy="1261884"/>
            </a:xfrm>
            <a:prstGeom prst="rect">
              <a:avLst/>
            </a:prstGeom>
            <a:noFill/>
          </p:spPr>
          <p:txBody>
            <a:bodyPr wrap="square" rtlCol="0">
              <a:spAutoFit/>
            </a:bodyPr>
            <a:lstStyle/>
            <a:p>
              <a:pPr algn="r"/>
              <a:r>
                <a:rPr lang="en-GB" sz="2000" b="1" dirty="0">
                  <a:solidFill>
                    <a:srgbClr val="A36D75"/>
                  </a:solidFill>
                </a:rPr>
                <a:t>EMOZIONI E MOTIVAZIONE</a:t>
              </a:r>
            </a:p>
            <a:p>
              <a:pPr algn="r"/>
              <a:endParaRPr lang="en-GB" sz="2000" b="1" dirty="0">
                <a:solidFill>
                  <a:srgbClr val="A36D75"/>
                </a:solidFill>
              </a:endParaRPr>
            </a:p>
            <a:p>
              <a:pPr algn="r"/>
              <a:r>
                <a:rPr lang="en-GB" dirty="0" err="1">
                  <a:solidFill>
                    <a:srgbClr val="A36D75"/>
                  </a:solidFill>
                </a:rPr>
                <a:t>CERVELLO</a:t>
              </a:r>
              <a:r>
                <a:rPr lang="en-GB" dirty="0">
                  <a:solidFill>
                    <a:srgbClr val="A36D75"/>
                  </a:solidFill>
                </a:rPr>
                <a:t> </a:t>
              </a:r>
            </a:p>
            <a:p>
              <a:pPr algn="r"/>
              <a:r>
                <a:rPr lang="en-GB" dirty="0" err="1">
                  <a:solidFill>
                    <a:srgbClr val="A36D75"/>
                  </a:solidFill>
                </a:rPr>
                <a:t>LOMBICO</a:t>
              </a:r>
              <a:endParaRPr lang="en-GB" dirty="0">
                <a:solidFill>
                  <a:srgbClr val="A36D75"/>
                </a:solidFill>
              </a:endParaRPr>
            </a:p>
          </p:txBody>
        </p:sp>
        <p:sp>
          <p:nvSpPr>
            <p:cNvPr id="8" name="TextBox 7"/>
            <p:cNvSpPr txBox="1"/>
            <p:nvPr/>
          </p:nvSpPr>
          <p:spPr>
            <a:xfrm>
              <a:off x="6175130" y="4161472"/>
              <a:ext cx="3335907" cy="954107"/>
            </a:xfrm>
            <a:prstGeom prst="rect">
              <a:avLst/>
            </a:prstGeom>
            <a:noFill/>
          </p:spPr>
          <p:txBody>
            <a:bodyPr wrap="square" rtlCol="0">
              <a:spAutoFit/>
            </a:bodyPr>
            <a:lstStyle/>
            <a:p>
              <a:r>
                <a:rPr lang="en-GB" sz="2000" b="1" dirty="0" err="1">
                  <a:solidFill>
                    <a:srgbClr val="AB9974"/>
                  </a:solidFill>
                </a:rPr>
                <a:t>ISTINTI</a:t>
              </a:r>
              <a:endParaRPr lang="en-GB" sz="2000" b="1" dirty="0">
                <a:solidFill>
                  <a:srgbClr val="AB9974"/>
                </a:solidFill>
              </a:endParaRPr>
            </a:p>
            <a:p>
              <a:r>
                <a:rPr lang="en-GB" dirty="0" err="1">
                  <a:solidFill>
                    <a:srgbClr val="AB9974"/>
                  </a:solidFill>
                </a:rPr>
                <a:t>CERVELLO</a:t>
              </a:r>
              <a:endParaRPr lang="en-GB" dirty="0">
                <a:solidFill>
                  <a:srgbClr val="AB9974"/>
                </a:solidFill>
              </a:endParaRPr>
            </a:p>
            <a:p>
              <a:r>
                <a:rPr lang="en-GB" dirty="0">
                  <a:solidFill>
                    <a:srgbClr val="AB9974"/>
                  </a:solidFill>
                </a:rPr>
                <a:t> </a:t>
              </a:r>
              <a:r>
                <a:rPr lang="en-GB" dirty="0" err="1">
                  <a:solidFill>
                    <a:srgbClr val="AB9974"/>
                  </a:solidFill>
                </a:rPr>
                <a:t>RETTILIANO</a:t>
              </a:r>
              <a:endParaRPr lang="en-GB" dirty="0">
                <a:solidFill>
                  <a:srgbClr val="AB9974"/>
                </a:solidFill>
              </a:endParaRPr>
            </a:p>
          </p:txBody>
        </p:sp>
        <p:sp>
          <p:nvSpPr>
            <p:cNvPr id="9" name="TextBox 8"/>
            <p:cNvSpPr txBox="1"/>
            <p:nvPr/>
          </p:nvSpPr>
          <p:spPr>
            <a:xfrm>
              <a:off x="4964031" y="1565031"/>
              <a:ext cx="3335907" cy="677108"/>
            </a:xfrm>
            <a:prstGeom prst="rect">
              <a:avLst/>
            </a:prstGeom>
            <a:noFill/>
          </p:spPr>
          <p:txBody>
            <a:bodyPr wrap="square" rtlCol="0">
              <a:spAutoFit/>
            </a:bodyPr>
            <a:lstStyle/>
            <a:p>
              <a:r>
                <a:rPr lang="en-GB" sz="2000" b="1" dirty="0" err="1">
                  <a:solidFill>
                    <a:srgbClr val="7EA8B4"/>
                  </a:solidFill>
                </a:rPr>
                <a:t>PRENDERE</a:t>
              </a:r>
              <a:r>
                <a:rPr lang="en-GB" sz="2000" b="1" dirty="0">
                  <a:solidFill>
                    <a:srgbClr val="7EA8B4"/>
                  </a:solidFill>
                </a:rPr>
                <a:t> </a:t>
              </a:r>
              <a:r>
                <a:rPr lang="en-GB" sz="2000" b="1" dirty="0" err="1">
                  <a:solidFill>
                    <a:srgbClr val="7EA8B4"/>
                  </a:solidFill>
                </a:rPr>
                <a:t>DECISIONI</a:t>
              </a:r>
              <a:endParaRPr lang="en-GB" sz="2000" b="1" dirty="0">
                <a:solidFill>
                  <a:srgbClr val="7EA8B4"/>
                </a:solidFill>
              </a:endParaRPr>
            </a:p>
            <a:p>
              <a:r>
                <a:rPr lang="en-GB" dirty="0">
                  <a:solidFill>
                    <a:srgbClr val="7EA8B4"/>
                  </a:solidFill>
                </a:rPr>
                <a:t>NEO-</a:t>
              </a:r>
              <a:r>
                <a:rPr lang="en-GB" dirty="0" err="1">
                  <a:solidFill>
                    <a:srgbClr val="7EA8B4"/>
                  </a:solidFill>
                </a:rPr>
                <a:t>CORTECCIA</a:t>
              </a:r>
              <a:endParaRPr lang="en-GB" dirty="0">
                <a:solidFill>
                  <a:srgbClr val="7EA8B4"/>
                </a:solidFill>
              </a:endParaRPr>
            </a:p>
          </p:txBody>
        </p:sp>
      </p:grpSp>
      <p:sp>
        <p:nvSpPr>
          <p:cNvPr id="12" name="TextBox 11"/>
          <p:cNvSpPr txBox="1"/>
          <p:nvPr/>
        </p:nvSpPr>
        <p:spPr>
          <a:xfrm>
            <a:off x="337260" y="1736839"/>
            <a:ext cx="5151043" cy="4524315"/>
          </a:xfrm>
          <a:prstGeom prst="rect">
            <a:avLst/>
          </a:prstGeom>
          <a:noFill/>
        </p:spPr>
        <p:txBody>
          <a:bodyPr wrap="square" rtlCol="0">
            <a:spAutoFit/>
          </a:bodyPr>
          <a:lstStyle/>
          <a:p>
            <a:r>
              <a:rPr lang="en-GB" dirty="0"/>
              <a:t>Vi è </a:t>
            </a:r>
            <a:r>
              <a:rPr lang="en-GB" dirty="0" err="1"/>
              <a:t>una</a:t>
            </a:r>
            <a:r>
              <a:rPr lang="en-GB" dirty="0"/>
              <a:t> credenza </a:t>
            </a:r>
            <a:r>
              <a:rPr lang="en-GB" dirty="0" err="1"/>
              <a:t>diffusa</a:t>
            </a:r>
            <a:r>
              <a:rPr lang="en-GB" dirty="0"/>
              <a:t> per cui </a:t>
            </a:r>
            <a:r>
              <a:rPr lang="en-GB" dirty="0" err="1"/>
              <a:t>noi</a:t>
            </a:r>
            <a:r>
              <a:rPr lang="en-GB" dirty="0"/>
              <a:t> </a:t>
            </a:r>
            <a:r>
              <a:rPr lang="en-GB" dirty="0" err="1"/>
              <a:t>abbiamo</a:t>
            </a:r>
            <a:r>
              <a:rPr lang="en-GB" dirty="0"/>
              <a:t> 3 </a:t>
            </a:r>
            <a:r>
              <a:rPr lang="en-GB" dirty="0" err="1"/>
              <a:t>cervelli</a:t>
            </a:r>
            <a:r>
              <a:rPr lang="en-GB" dirty="0"/>
              <a:t> in 1:</a:t>
            </a:r>
          </a:p>
          <a:p>
            <a:endParaRPr lang="en-GB" dirty="0"/>
          </a:p>
          <a:p>
            <a:r>
              <a:rPr lang="en-GB" b="1" dirty="0" err="1">
                <a:solidFill>
                  <a:schemeClr val="accent4">
                    <a:lumMod val="75000"/>
                  </a:schemeClr>
                </a:solidFill>
              </a:rPr>
              <a:t>IL</a:t>
            </a:r>
            <a:r>
              <a:rPr lang="en-GB" b="1" dirty="0">
                <a:solidFill>
                  <a:schemeClr val="accent4">
                    <a:lumMod val="75000"/>
                  </a:schemeClr>
                </a:solidFill>
              </a:rPr>
              <a:t> </a:t>
            </a:r>
            <a:r>
              <a:rPr lang="en-GB" b="1" dirty="0" err="1">
                <a:solidFill>
                  <a:schemeClr val="accent4">
                    <a:lumMod val="75000"/>
                  </a:schemeClr>
                </a:solidFill>
              </a:rPr>
              <a:t>CERVELLO</a:t>
            </a:r>
            <a:r>
              <a:rPr lang="en-GB" b="1" dirty="0">
                <a:solidFill>
                  <a:schemeClr val="accent4">
                    <a:lumMod val="75000"/>
                  </a:schemeClr>
                </a:solidFill>
              </a:rPr>
              <a:t> </a:t>
            </a:r>
            <a:r>
              <a:rPr lang="en-GB" b="1" dirty="0" err="1">
                <a:solidFill>
                  <a:schemeClr val="accent4">
                    <a:lumMod val="75000"/>
                  </a:schemeClr>
                </a:solidFill>
              </a:rPr>
              <a:t>RETTILIANO</a:t>
            </a:r>
            <a:r>
              <a:rPr lang="en-GB" b="1" dirty="0">
                <a:solidFill>
                  <a:schemeClr val="accent4">
                    <a:lumMod val="75000"/>
                  </a:schemeClr>
                </a:solidFill>
              </a:rPr>
              <a:t>: </a:t>
            </a:r>
            <a:r>
              <a:rPr lang="en-GB" dirty="0"/>
              <a:t>Responsabile </a:t>
            </a:r>
            <a:r>
              <a:rPr lang="it-IT" dirty="0"/>
              <a:t>dei bisogni di sopravvivenza di base, ad es. fame, controllo della temperatura, risposte di paura di “attacco o fuga".</a:t>
            </a:r>
            <a:endParaRPr lang="en-GB" dirty="0"/>
          </a:p>
          <a:p>
            <a:endParaRPr lang="en-GB" dirty="0"/>
          </a:p>
          <a:p>
            <a:r>
              <a:rPr lang="en-GB" b="1" dirty="0" err="1">
                <a:solidFill>
                  <a:srgbClr val="A36D75"/>
                </a:solidFill>
              </a:rPr>
              <a:t>IL</a:t>
            </a:r>
            <a:r>
              <a:rPr lang="en-GB" b="1" dirty="0">
                <a:solidFill>
                  <a:srgbClr val="A36D75"/>
                </a:solidFill>
              </a:rPr>
              <a:t> </a:t>
            </a:r>
            <a:r>
              <a:rPr lang="en-GB" b="1" dirty="0" err="1">
                <a:solidFill>
                  <a:srgbClr val="A36D75"/>
                </a:solidFill>
              </a:rPr>
              <a:t>CERVELLO</a:t>
            </a:r>
            <a:r>
              <a:rPr lang="en-GB" b="1" dirty="0">
                <a:solidFill>
                  <a:srgbClr val="A36D75"/>
                </a:solidFill>
              </a:rPr>
              <a:t> </a:t>
            </a:r>
            <a:r>
              <a:rPr lang="en-GB" b="1" dirty="0" err="1">
                <a:solidFill>
                  <a:srgbClr val="A36D75"/>
                </a:solidFill>
              </a:rPr>
              <a:t>LIMBICO</a:t>
            </a:r>
            <a:r>
              <a:rPr lang="en-GB" b="1" dirty="0">
                <a:solidFill>
                  <a:srgbClr val="A36D75"/>
                </a:solidFill>
              </a:rPr>
              <a:t>: </a:t>
            </a:r>
            <a:r>
              <a:rPr lang="en-GB" dirty="0" err="1"/>
              <a:t>Condividiamo</a:t>
            </a:r>
            <a:r>
              <a:rPr lang="en-GB" dirty="0"/>
              <a:t> </a:t>
            </a:r>
            <a:r>
              <a:rPr lang="en-GB" dirty="0" err="1"/>
              <a:t>questo</a:t>
            </a:r>
            <a:r>
              <a:rPr lang="en-GB" dirty="0"/>
              <a:t> </a:t>
            </a:r>
            <a:r>
              <a:rPr lang="en-GB" dirty="0" err="1"/>
              <a:t>tipo</a:t>
            </a:r>
            <a:r>
              <a:rPr lang="en-GB" dirty="0"/>
              <a:t> </a:t>
            </a:r>
            <a:r>
              <a:rPr lang="en-GB" dirty="0" err="1"/>
              <a:t>di</a:t>
            </a:r>
            <a:r>
              <a:rPr lang="en-GB" dirty="0"/>
              <a:t> </a:t>
            </a:r>
            <a:r>
              <a:rPr lang="en-GB" dirty="0" err="1"/>
              <a:t>cervello</a:t>
            </a:r>
            <a:r>
              <a:rPr lang="en-GB" dirty="0"/>
              <a:t> con </a:t>
            </a:r>
            <a:r>
              <a:rPr lang="en-GB" dirty="0" err="1"/>
              <a:t>gli</a:t>
            </a:r>
            <a:r>
              <a:rPr lang="en-GB" dirty="0"/>
              <a:t> </a:t>
            </a:r>
            <a:r>
              <a:rPr lang="en-GB" dirty="0" err="1"/>
              <a:t>altri</a:t>
            </a:r>
            <a:r>
              <a:rPr lang="en-GB" dirty="0"/>
              <a:t> </a:t>
            </a:r>
            <a:r>
              <a:rPr lang="en-GB" dirty="0" err="1"/>
              <a:t>mammiferi</a:t>
            </a:r>
            <a:r>
              <a:rPr lang="en-GB" dirty="0"/>
              <a:t>, come </a:t>
            </a:r>
            <a:r>
              <a:rPr lang="en-GB" dirty="0" err="1"/>
              <a:t>cavalli</a:t>
            </a:r>
            <a:r>
              <a:rPr lang="en-GB" dirty="0"/>
              <a:t>, </a:t>
            </a:r>
            <a:r>
              <a:rPr lang="en-GB" dirty="0" err="1"/>
              <a:t>cani</a:t>
            </a:r>
            <a:r>
              <a:rPr lang="en-GB" dirty="0"/>
              <a:t> e </a:t>
            </a:r>
            <a:r>
              <a:rPr lang="en-GB" dirty="0" err="1"/>
              <a:t>gatti</a:t>
            </a:r>
            <a:r>
              <a:rPr lang="en-GB" dirty="0"/>
              <a:t>. </a:t>
            </a:r>
            <a:r>
              <a:rPr lang="en-GB" dirty="0" err="1"/>
              <a:t>Questo</a:t>
            </a:r>
            <a:r>
              <a:rPr lang="en-GB" dirty="0"/>
              <a:t> </a:t>
            </a:r>
            <a:r>
              <a:rPr lang="en-GB" dirty="0" err="1"/>
              <a:t>cervello</a:t>
            </a:r>
            <a:r>
              <a:rPr lang="en-GB" dirty="0"/>
              <a:t> è responsabile </a:t>
            </a:r>
            <a:r>
              <a:rPr lang="en-GB" dirty="0" err="1"/>
              <a:t>dei</a:t>
            </a:r>
            <a:r>
              <a:rPr lang="en-GB" dirty="0"/>
              <a:t> </a:t>
            </a:r>
            <a:r>
              <a:rPr lang="en-GB" dirty="0" err="1"/>
              <a:t>sentimenti</a:t>
            </a:r>
            <a:r>
              <a:rPr lang="en-GB" dirty="0"/>
              <a:t> e </a:t>
            </a:r>
            <a:r>
              <a:rPr lang="en-GB" dirty="0" err="1"/>
              <a:t>delle</a:t>
            </a:r>
            <a:r>
              <a:rPr lang="en-GB" dirty="0"/>
              <a:t> </a:t>
            </a:r>
            <a:r>
              <a:rPr lang="en-GB" dirty="0" err="1"/>
              <a:t>emozioni</a:t>
            </a:r>
            <a:r>
              <a:rPr lang="en-GB" dirty="0"/>
              <a:t>.</a:t>
            </a:r>
          </a:p>
          <a:p>
            <a:endParaRPr lang="en-GB" b="1" dirty="0"/>
          </a:p>
          <a:p>
            <a:r>
              <a:rPr lang="en-GB" b="1" dirty="0">
                <a:solidFill>
                  <a:srgbClr val="7EA8B4"/>
                </a:solidFill>
              </a:rPr>
              <a:t>LA NEO-</a:t>
            </a:r>
            <a:r>
              <a:rPr lang="en-GB" b="1" dirty="0" err="1">
                <a:solidFill>
                  <a:srgbClr val="7EA8B4"/>
                </a:solidFill>
              </a:rPr>
              <a:t>CORTECCIA</a:t>
            </a:r>
            <a:r>
              <a:rPr lang="en-GB" b="1" dirty="0">
                <a:solidFill>
                  <a:srgbClr val="7EA8B4"/>
                </a:solidFill>
              </a:rPr>
              <a:t>: </a:t>
            </a:r>
            <a:r>
              <a:rPr lang="en-GB" dirty="0"/>
              <a:t>Questa è la parte </a:t>
            </a:r>
            <a:r>
              <a:rPr lang="en-GB" dirty="0" err="1"/>
              <a:t>più</a:t>
            </a:r>
            <a:r>
              <a:rPr lang="en-GB" dirty="0"/>
              <a:t> </a:t>
            </a:r>
            <a:r>
              <a:rPr lang="en-GB" dirty="0" err="1"/>
              <a:t>larga</a:t>
            </a:r>
            <a:r>
              <a:rPr lang="en-GB" dirty="0"/>
              <a:t>, </a:t>
            </a:r>
            <a:r>
              <a:rPr lang="en-GB" dirty="0" err="1"/>
              <a:t>conosciuta</a:t>
            </a:r>
            <a:r>
              <a:rPr lang="en-GB" dirty="0"/>
              <a:t> </a:t>
            </a:r>
            <a:r>
              <a:rPr lang="en-GB" dirty="0" err="1"/>
              <a:t>anche</a:t>
            </a:r>
            <a:r>
              <a:rPr lang="en-GB" dirty="0"/>
              <a:t> come ‘</a:t>
            </a:r>
            <a:r>
              <a:rPr lang="en-GB" dirty="0" err="1"/>
              <a:t>il</a:t>
            </a:r>
            <a:r>
              <a:rPr lang="en-GB" dirty="0"/>
              <a:t> </a:t>
            </a:r>
            <a:r>
              <a:rPr lang="en-GB" dirty="0" err="1"/>
              <a:t>cervello</a:t>
            </a:r>
            <a:r>
              <a:rPr lang="en-GB" dirty="0"/>
              <a:t> </a:t>
            </a:r>
            <a:r>
              <a:rPr lang="en-GB" dirty="0" err="1"/>
              <a:t>più</a:t>
            </a:r>
            <a:r>
              <a:rPr lang="en-GB" dirty="0"/>
              <a:t> alto’. </a:t>
            </a:r>
            <a:r>
              <a:rPr lang="en-GB" dirty="0" err="1"/>
              <a:t>Questo</a:t>
            </a:r>
            <a:r>
              <a:rPr lang="en-GB" dirty="0"/>
              <a:t> </a:t>
            </a:r>
            <a:r>
              <a:rPr lang="en-GB" dirty="0" err="1"/>
              <a:t>cervello</a:t>
            </a:r>
            <a:r>
              <a:rPr lang="en-GB" dirty="0"/>
              <a:t> </a:t>
            </a:r>
            <a:r>
              <a:rPr lang="en-GB" dirty="0" err="1"/>
              <a:t>ci</a:t>
            </a:r>
            <a:r>
              <a:rPr lang="en-GB" dirty="0"/>
              <a:t> </a:t>
            </a:r>
            <a:r>
              <a:rPr lang="en-GB" dirty="0" err="1"/>
              <a:t>permette</a:t>
            </a:r>
            <a:r>
              <a:rPr lang="en-GB" dirty="0"/>
              <a:t> </a:t>
            </a:r>
            <a:r>
              <a:rPr lang="en-GB" dirty="0" err="1"/>
              <a:t>di</a:t>
            </a:r>
            <a:r>
              <a:rPr lang="en-GB" dirty="0"/>
              <a:t> </a:t>
            </a:r>
            <a:r>
              <a:rPr lang="en-GB" dirty="0" err="1"/>
              <a:t>pensare</a:t>
            </a:r>
            <a:r>
              <a:rPr lang="en-GB" dirty="0"/>
              <a:t> in </a:t>
            </a:r>
            <a:r>
              <a:rPr lang="en-GB" dirty="0" err="1"/>
              <a:t>modo</a:t>
            </a:r>
            <a:r>
              <a:rPr lang="en-GB" dirty="0"/>
              <a:t> </a:t>
            </a:r>
            <a:r>
              <a:rPr lang="en-GB" dirty="0" err="1"/>
              <a:t>razionale</a:t>
            </a:r>
            <a:r>
              <a:rPr lang="en-GB" dirty="0"/>
              <a:t> e </a:t>
            </a:r>
            <a:r>
              <a:rPr lang="en-GB" dirty="0" err="1"/>
              <a:t>di</a:t>
            </a:r>
            <a:r>
              <a:rPr lang="en-GB" dirty="0"/>
              <a:t> </a:t>
            </a:r>
            <a:r>
              <a:rPr lang="en-GB" dirty="0" err="1"/>
              <a:t>usare</a:t>
            </a:r>
            <a:r>
              <a:rPr lang="en-GB" dirty="0"/>
              <a:t> la </a:t>
            </a:r>
            <a:r>
              <a:rPr lang="en-GB" dirty="0" err="1"/>
              <a:t>logica</a:t>
            </a:r>
            <a:r>
              <a:rPr lang="en-GB" dirty="0"/>
              <a:t> per </a:t>
            </a:r>
            <a:r>
              <a:rPr lang="en-GB" dirty="0" err="1"/>
              <a:t>prendere</a:t>
            </a:r>
            <a:r>
              <a:rPr lang="en-GB" dirty="0"/>
              <a:t> </a:t>
            </a:r>
            <a:r>
              <a:rPr lang="en-GB" dirty="0" err="1"/>
              <a:t>decisioni</a:t>
            </a:r>
            <a:r>
              <a:rPr lang="en-GB" dirty="0"/>
              <a:t>.</a:t>
            </a:r>
          </a:p>
        </p:txBody>
      </p:sp>
      <p:pic>
        <p:nvPicPr>
          <p:cNvPr id="11" name="Picture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4981"/>
            <a:ext cx="12192000" cy="1030310"/>
          </a:xfrm>
          <a:prstGeom prst="rect">
            <a:avLst/>
          </a:prstGeom>
          <a:noFill/>
          <a:ln>
            <a:noFill/>
          </a:ln>
        </p:spPr>
      </p:pic>
      <p:pic>
        <p:nvPicPr>
          <p:cNvPr id="13" name="Bildobjekt 4">
            <a:extLst>
              <a:ext uri="{FF2B5EF4-FFF2-40B4-BE49-F238E27FC236}">
                <a16:creationId xmlns:a16="http://schemas.microsoft.com/office/drawing/2014/main" id="{3FC7AC6F-6CCD-4D0E-A9FD-631589BA96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11679" y="6014301"/>
            <a:ext cx="980321" cy="843699"/>
          </a:xfrm>
          <a:prstGeom prst="rect">
            <a:avLst/>
          </a:prstGeom>
        </p:spPr>
      </p:pic>
      <p:pic>
        <p:nvPicPr>
          <p:cNvPr id="14" name="Picture 3"/>
          <p:cNvPicPr/>
          <p:nvPr/>
        </p:nvPicPr>
        <p:blipFill>
          <a:blip r:embed="rId7">
            <a:extLst>
              <a:ext uri="{28A0092B-C50C-407E-A947-70E740481C1C}">
                <a14:useLocalDpi xmlns:a14="http://schemas.microsoft.com/office/drawing/2010/main" val="0"/>
              </a:ext>
            </a:extLst>
          </a:blip>
          <a:srcRect/>
          <a:stretch>
            <a:fillRect/>
          </a:stretch>
        </p:blipFill>
        <p:spPr bwMode="auto">
          <a:xfrm>
            <a:off x="305001" y="6261154"/>
            <a:ext cx="1476375" cy="419100"/>
          </a:xfrm>
          <a:prstGeom prst="rect">
            <a:avLst/>
          </a:prstGeom>
          <a:noFill/>
        </p:spPr>
      </p:pic>
    </p:spTree>
    <p:custDataLst>
      <p:tags r:id="rId1"/>
    </p:custDataLst>
    <p:extLst>
      <p:ext uri="{BB962C8B-B14F-4D97-AF65-F5344CB8AC3E}">
        <p14:creationId xmlns:p14="http://schemas.microsoft.com/office/powerpoint/2010/main" val="1041231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731" y="834480"/>
            <a:ext cx="9720072" cy="1499616"/>
          </a:xfrm>
        </p:spPr>
        <p:txBody>
          <a:bodyPr>
            <a:normAutofit/>
          </a:bodyPr>
          <a:lstStyle/>
          <a:p>
            <a:r>
              <a:rPr lang="en-GB" dirty="0"/>
              <a:t>Il </a:t>
            </a:r>
            <a:r>
              <a:rPr lang="en-GB" dirty="0" err="1"/>
              <a:t>Ruolo</a:t>
            </a:r>
            <a:r>
              <a:rPr lang="en-GB" dirty="0"/>
              <a:t> del </a:t>
            </a:r>
            <a:r>
              <a:rPr lang="en-GB" dirty="0" err="1"/>
              <a:t>nostro</a:t>
            </a:r>
            <a:r>
              <a:rPr lang="en-GB" dirty="0"/>
              <a:t> </a:t>
            </a:r>
            <a:r>
              <a:rPr lang="en-GB" dirty="0" err="1"/>
              <a:t>cervello</a:t>
            </a:r>
            <a:r>
              <a:rPr lang="en-GB" dirty="0"/>
              <a:t> </a:t>
            </a:r>
            <a:r>
              <a:rPr lang="en-GB" dirty="0" err="1"/>
              <a:t>preistorico</a:t>
            </a:r>
            <a:endParaRPr lang="en-GB"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6648" y="1979148"/>
            <a:ext cx="9235334" cy="4333899"/>
          </a:xfrm>
          <a:prstGeom prst="rect">
            <a:avLst/>
          </a:prstGeom>
        </p:spPr>
      </p:pic>
      <p:sp>
        <p:nvSpPr>
          <p:cNvPr id="5" name="Cloud 4"/>
          <p:cNvSpPr/>
          <p:nvPr/>
        </p:nvSpPr>
        <p:spPr>
          <a:xfrm>
            <a:off x="6464315" y="2481444"/>
            <a:ext cx="3070747" cy="1144997"/>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err="1"/>
              <a:t>COMBATTETE</a:t>
            </a:r>
            <a:r>
              <a:rPr lang="en-GB" dirty="0"/>
              <a:t>!!!!</a:t>
            </a:r>
          </a:p>
        </p:txBody>
      </p:sp>
      <p:sp>
        <p:nvSpPr>
          <p:cNvPr id="11" name="Cloud 10"/>
          <p:cNvSpPr/>
          <p:nvPr/>
        </p:nvSpPr>
        <p:spPr>
          <a:xfrm>
            <a:off x="923731" y="2808514"/>
            <a:ext cx="2147016" cy="1390425"/>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a:t>Non se ne </a:t>
            </a:r>
            <a:r>
              <a:rPr lang="en-GB" dirty="0" err="1"/>
              <a:t>parla</a:t>
            </a:r>
            <a:r>
              <a:rPr lang="en-GB" dirty="0"/>
              <a:t>! Me ne </a:t>
            </a:r>
            <a:r>
              <a:rPr lang="en-GB" dirty="0" err="1"/>
              <a:t>vado</a:t>
            </a:r>
            <a:r>
              <a:rPr lang="en-GB" dirty="0"/>
              <a:t>!</a:t>
            </a: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948410" y="1493235"/>
            <a:ext cx="1956092" cy="1906877"/>
          </a:xfrm>
          <a:prstGeom prst="ellipse">
            <a:avLst/>
          </a:prstGeom>
          <a:ln w="63500" cap="rnd">
            <a:solidFill>
              <a:schemeClr val="bg1">
                <a:lumMod val="65000"/>
              </a:schemeClr>
            </a:solidFill>
          </a:ln>
          <a:effectLst>
            <a:outerShdw blurRad="381000" dist="292100" dir="5400000" sx="-80000" sy="-18000" rotWithShape="0">
              <a:srgbClr val="000000">
                <a:alpha val="22000"/>
              </a:srgbClr>
            </a:outerShdw>
          </a:effectLst>
        </p:spPr>
      </p:pic>
      <p:pic>
        <p:nvPicPr>
          <p:cNvPr id="7" name="Picture 9"/>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
            <a:ext cx="12192000" cy="1030310"/>
          </a:xfrm>
          <a:prstGeom prst="rect">
            <a:avLst/>
          </a:prstGeom>
          <a:noFill/>
          <a:ln>
            <a:noFill/>
          </a:ln>
        </p:spPr>
      </p:pic>
      <p:pic>
        <p:nvPicPr>
          <p:cNvPr id="8" name="Bildobjekt 4">
            <a:extLst>
              <a:ext uri="{FF2B5EF4-FFF2-40B4-BE49-F238E27FC236}">
                <a16:creationId xmlns:a16="http://schemas.microsoft.com/office/drawing/2014/main" id="{3FC7AC6F-6CCD-4D0E-A9FD-631589BA96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11679" y="6014301"/>
            <a:ext cx="980321" cy="843699"/>
          </a:xfrm>
          <a:prstGeom prst="rect">
            <a:avLst/>
          </a:prstGeom>
        </p:spPr>
      </p:pic>
      <p:pic>
        <p:nvPicPr>
          <p:cNvPr id="9" name="Picture 3"/>
          <p:cNvPicPr/>
          <p:nvPr/>
        </p:nvPicPr>
        <p:blipFill>
          <a:blip r:embed="rId8">
            <a:extLst>
              <a:ext uri="{28A0092B-C50C-407E-A947-70E740481C1C}">
                <a14:useLocalDpi xmlns:a14="http://schemas.microsoft.com/office/drawing/2010/main" val="0"/>
              </a:ext>
            </a:extLst>
          </a:blip>
          <a:srcRect/>
          <a:stretch>
            <a:fillRect/>
          </a:stretch>
        </p:blipFill>
        <p:spPr bwMode="auto">
          <a:xfrm>
            <a:off x="305001" y="6261154"/>
            <a:ext cx="1476375" cy="419100"/>
          </a:xfrm>
          <a:prstGeom prst="rect">
            <a:avLst/>
          </a:prstGeom>
          <a:noFill/>
        </p:spPr>
      </p:pic>
    </p:spTree>
    <p:custDataLst>
      <p:tags r:id="rId1"/>
    </p:custDataLst>
    <p:extLst>
      <p:ext uri="{BB962C8B-B14F-4D97-AF65-F5344CB8AC3E}">
        <p14:creationId xmlns:p14="http://schemas.microsoft.com/office/powerpoint/2010/main" val="1676872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Elementi</a:t>
            </a:r>
            <a:r>
              <a:rPr lang="en-GB" dirty="0"/>
              <a:t> del </a:t>
            </a:r>
            <a:r>
              <a:rPr lang="en-GB" dirty="0" err="1"/>
              <a:t>linguaggio</a:t>
            </a:r>
            <a:r>
              <a:rPr lang="en-GB" dirty="0"/>
              <a:t> del </a:t>
            </a:r>
            <a:r>
              <a:rPr lang="en-GB" dirty="0" err="1"/>
              <a:t>corpo</a:t>
            </a:r>
            <a:endParaRPr lang="en-GB"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6772" y="1138518"/>
            <a:ext cx="6047363" cy="3385209"/>
          </a:xfrm>
          <a:prstGeom prst="rect">
            <a:avLst/>
          </a:prstGeom>
          <a:effectLst>
            <a:outerShdw blurRad="76200" dir="13500000" sy="23000" kx="1200000" algn="br" rotWithShape="0">
              <a:prstClr val="black">
                <a:alpha val="20000"/>
              </a:prstClr>
            </a:outerShdw>
          </a:effectLst>
        </p:spPr>
      </p:pic>
      <p:pic>
        <p:nvPicPr>
          <p:cNvPr id="5" name="Picture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
            <a:ext cx="12192000" cy="1030310"/>
          </a:xfrm>
          <a:prstGeom prst="rect">
            <a:avLst/>
          </a:prstGeom>
          <a:noFill/>
          <a:ln>
            <a:noFill/>
          </a:ln>
        </p:spPr>
      </p:pic>
      <p:pic>
        <p:nvPicPr>
          <p:cNvPr id="6" name="Bildobjekt 4">
            <a:extLst>
              <a:ext uri="{FF2B5EF4-FFF2-40B4-BE49-F238E27FC236}">
                <a16:creationId xmlns:a16="http://schemas.microsoft.com/office/drawing/2014/main" id="{3FC7AC6F-6CCD-4D0E-A9FD-631589BA96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11679" y="6014301"/>
            <a:ext cx="980321" cy="843699"/>
          </a:xfrm>
          <a:prstGeom prst="rect">
            <a:avLst/>
          </a:prstGeom>
        </p:spPr>
      </p:pic>
      <p:pic>
        <p:nvPicPr>
          <p:cNvPr id="7" name="Picture 3"/>
          <p:cNvPicPr/>
          <p:nvPr/>
        </p:nvPicPr>
        <p:blipFill>
          <a:blip r:embed="rId7">
            <a:extLst>
              <a:ext uri="{28A0092B-C50C-407E-A947-70E740481C1C}">
                <a14:useLocalDpi xmlns:a14="http://schemas.microsoft.com/office/drawing/2010/main" val="0"/>
              </a:ext>
            </a:extLst>
          </a:blip>
          <a:srcRect/>
          <a:stretch>
            <a:fillRect/>
          </a:stretch>
        </p:blipFill>
        <p:spPr bwMode="auto">
          <a:xfrm>
            <a:off x="305001" y="6261154"/>
            <a:ext cx="1476375" cy="419100"/>
          </a:xfrm>
          <a:prstGeom prst="rect">
            <a:avLst/>
          </a:prstGeom>
          <a:noFill/>
        </p:spPr>
      </p:pic>
    </p:spTree>
    <p:custDataLst>
      <p:tags r:id="rId1"/>
    </p:custDataLst>
    <p:extLst>
      <p:ext uri="{BB962C8B-B14F-4D97-AF65-F5344CB8AC3E}">
        <p14:creationId xmlns:p14="http://schemas.microsoft.com/office/powerpoint/2010/main" val="2195494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97234" y="682034"/>
            <a:ext cx="9720072" cy="1499616"/>
          </a:xfrm>
        </p:spPr>
        <p:txBody>
          <a:bodyPr>
            <a:normAutofit/>
          </a:bodyPr>
          <a:lstStyle/>
          <a:p>
            <a:r>
              <a:rPr lang="en-GB" sz="4000" dirty="0" err="1"/>
              <a:t>Capire</a:t>
            </a:r>
            <a:r>
              <a:rPr lang="en-GB" sz="4000" dirty="0"/>
              <a:t> se </a:t>
            </a:r>
            <a:r>
              <a:rPr lang="en-GB" sz="4000" dirty="0" err="1"/>
              <a:t>qualcuno</a:t>
            </a:r>
            <a:r>
              <a:rPr lang="en-GB" sz="4000" dirty="0"/>
              <a:t> è </a:t>
            </a:r>
            <a:r>
              <a:rPr lang="en-GB" sz="4000" dirty="0" err="1"/>
              <a:t>interessato</a:t>
            </a:r>
            <a:r>
              <a:rPr lang="en-GB" sz="4000" dirty="0"/>
              <a:t> a </a:t>
            </a:r>
            <a:r>
              <a:rPr lang="en-GB" sz="4000" dirty="0" err="1"/>
              <a:t>te</a:t>
            </a:r>
            <a:endParaRPr lang="en-GB" sz="40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252" y="1833372"/>
            <a:ext cx="2033016" cy="3048000"/>
          </a:xfrm>
          <a:prstGeom prst="rect">
            <a:avLst/>
          </a:prstGeom>
          <a:ln>
            <a:solidFill>
              <a:schemeClr val="bg1">
                <a:lumMod val="65000"/>
              </a:schemeClr>
            </a:solidFill>
          </a:ln>
        </p:spPr>
      </p:pic>
      <p:sp>
        <p:nvSpPr>
          <p:cNvPr id="8" name="Rectangle 7"/>
          <p:cNvSpPr/>
          <p:nvPr/>
        </p:nvSpPr>
        <p:spPr>
          <a:xfrm>
            <a:off x="600635" y="4990445"/>
            <a:ext cx="2366974" cy="1600438"/>
          </a:xfrm>
          <a:prstGeom prst="rect">
            <a:avLst/>
          </a:prstGeom>
        </p:spPr>
        <p:txBody>
          <a:bodyPr wrap="square">
            <a:spAutoFit/>
          </a:bodyPr>
          <a:lstStyle/>
          <a:p>
            <a:pPr algn="ctr"/>
            <a:r>
              <a:rPr lang="en-GB" sz="1400" dirty="0" err="1"/>
              <a:t>Mantiene</a:t>
            </a:r>
            <a:r>
              <a:rPr lang="en-GB" sz="1400" dirty="0"/>
              <a:t> </a:t>
            </a:r>
            <a:r>
              <a:rPr lang="en-GB" sz="1400" dirty="0" err="1"/>
              <a:t>il</a:t>
            </a:r>
            <a:r>
              <a:rPr lang="en-GB" sz="1400" dirty="0"/>
              <a:t> </a:t>
            </a:r>
            <a:r>
              <a:rPr lang="en-GB" sz="1400" dirty="0" err="1"/>
              <a:t>contatto</a:t>
            </a:r>
            <a:r>
              <a:rPr lang="en-GB" sz="1400" dirty="0"/>
              <a:t> </a:t>
            </a:r>
            <a:r>
              <a:rPr lang="en-GB" sz="1400" dirty="0" err="1"/>
              <a:t>visivo</a:t>
            </a:r>
            <a:r>
              <a:rPr lang="en-GB" sz="1400" dirty="0"/>
              <a:t> per </a:t>
            </a:r>
            <a:r>
              <a:rPr lang="en-GB" sz="1400" dirty="0" err="1"/>
              <a:t>almeno</a:t>
            </a:r>
            <a:r>
              <a:rPr lang="en-GB" sz="1400" dirty="0"/>
              <a:t> </a:t>
            </a:r>
            <a:r>
              <a:rPr lang="en-GB" sz="1400" dirty="0" err="1"/>
              <a:t>il</a:t>
            </a:r>
            <a:r>
              <a:rPr lang="en-GB" sz="1400" dirty="0"/>
              <a:t> 60% del tempo</a:t>
            </a:r>
          </a:p>
          <a:p>
            <a:pPr algn="ctr"/>
            <a:endParaRPr lang="en-GB" sz="1400" dirty="0"/>
          </a:p>
          <a:p>
            <a:pPr algn="ctr"/>
            <a:r>
              <a:rPr lang="en-GB" sz="1400" dirty="0" err="1"/>
              <a:t>Tiene</a:t>
            </a:r>
            <a:r>
              <a:rPr lang="en-GB" sz="1400" dirty="0"/>
              <a:t> </a:t>
            </a:r>
            <a:r>
              <a:rPr lang="en-GB" sz="1400" dirty="0" err="1"/>
              <a:t>gli</a:t>
            </a:r>
            <a:r>
              <a:rPr lang="en-GB" sz="1400" dirty="0"/>
              <a:t> </a:t>
            </a:r>
            <a:r>
              <a:rPr lang="en-GB" sz="1400" dirty="0" err="1"/>
              <a:t>occhi</a:t>
            </a:r>
            <a:r>
              <a:rPr lang="en-GB" sz="1400" dirty="0"/>
              <a:t> </a:t>
            </a:r>
            <a:r>
              <a:rPr lang="en-GB" sz="1400" dirty="0" err="1"/>
              <a:t>ben</a:t>
            </a:r>
            <a:r>
              <a:rPr lang="en-GB" sz="1400" dirty="0"/>
              <a:t> </a:t>
            </a:r>
            <a:r>
              <a:rPr lang="en-GB" sz="1400" dirty="0" err="1"/>
              <a:t>aperti</a:t>
            </a:r>
            <a:endParaRPr lang="en-GB" sz="1400" dirty="0"/>
          </a:p>
          <a:p>
            <a:pPr algn="ctr"/>
            <a:endParaRPr lang="en-GB" sz="1400" dirty="0"/>
          </a:p>
          <a:p>
            <a:pPr algn="ctr"/>
            <a:r>
              <a:rPr lang="en-GB" sz="1400" dirty="0" err="1"/>
              <a:t>Sorride</a:t>
            </a:r>
            <a:r>
              <a:rPr lang="en-GB" sz="1400" dirty="0"/>
              <a:t> </a:t>
            </a:r>
            <a:r>
              <a:rPr lang="en-GB" sz="1400" dirty="0" err="1"/>
              <a:t>frequentemente</a:t>
            </a:r>
            <a:endParaRPr lang="en-GB" sz="1400" dirty="0"/>
          </a:p>
          <a:p>
            <a:pPr algn="ctr"/>
            <a:endParaRPr lang="en-GB" sz="1400" dirty="0"/>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03270" y="1833372"/>
            <a:ext cx="1987826" cy="3048000"/>
          </a:xfrm>
          <a:prstGeom prst="rect">
            <a:avLst/>
          </a:prstGeom>
          <a:ln>
            <a:solidFill>
              <a:schemeClr val="bg1">
                <a:lumMod val="65000"/>
              </a:schemeClr>
            </a:solidFill>
          </a:ln>
        </p:spPr>
      </p:pic>
      <p:sp>
        <p:nvSpPr>
          <p:cNvPr id="10" name="TextBox 9"/>
          <p:cNvSpPr txBox="1"/>
          <p:nvPr/>
        </p:nvSpPr>
        <p:spPr>
          <a:xfrm>
            <a:off x="3303270" y="4990445"/>
            <a:ext cx="1987826" cy="1384995"/>
          </a:xfrm>
          <a:prstGeom prst="rect">
            <a:avLst/>
          </a:prstGeom>
          <a:noFill/>
        </p:spPr>
        <p:txBody>
          <a:bodyPr wrap="square" rtlCol="0">
            <a:spAutoFit/>
          </a:bodyPr>
          <a:lstStyle/>
          <a:p>
            <a:pPr algn="ctr"/>
            <a:r>
              <a:rPr lang="en-GB" sz="1400" dirty="0" err="1"/>
              <a:t>Inclina</a:t>
            </a:r>
            <a:r>
              <a:rPr lang="en-GB" sz="1400" dirty="0"/>
              <a:t> </a:t>
            </a:r>
            <a:r>
              <a:rPr lang="en-GB" sz="1400" dirty="0" err="1"/>
              <a:t>il</a:t>
            </a:r>
            <a:r>
              <a:rPr lang="en-GB" sz="1400" dirty="0"/>
              <a:t> </a:t>
            </a:r>
            <a:r>
              <a:rPr lang="en-GB" sz="1400" dirty="0" err="1"/>
              <a:t>corpo</a:t>
            </a:r>
            <a:r>
              <a:rPr lang="en-GB" sz="1400" dirty="0"/>
              <a:t> in </a:t>
            </a:r>
            <a:r>
              <a:rPr lang="en-GB" sz="1400" dirty="0" err="1"/>
              <a:t>avanti</a:t>
            </a:r>
            <a:endParaRPr lang="en-GB" sz="1400" dirty="0"/>
          </a:p>
          <a:p>
            <a:pPr algn="ctr"/>
            <a:endParaRPr lang="en-GB" sz="1400" dirty="0"/>
          </a:p>
          <a:p>
            <a:pPr algn="ctr"/>
            <a:r>
              <a:rPr lang="en-GB" sz="1400" i="1" dirty="0"/>
              <a:t>Se la persona </a:t>
            </a:r>
            <a:r>
              <a:rPr lang="en-GB" sz="1400" i="1" dirty="0" err="1"/>
              <a:t>si</a:t>
            </a:r>
            <a:r>
              <a:rPr lang="en-GB" sz="1400" i="1" dirty="0"/>
              <a:t> </a:t>
            </a:r>
            <a:r>
              <a:rPr lang="en-GB" sz="1400" i="1" dirty="0" err="1"/>
              <a:t>tocca</a:t>
            </a:r>
            <a:r>
              <a:rPr lang="en-GB" sz="1400" i="1" dirty="0"/>
              <a:t> </a:t>
            </a:r>
            <a:r>
              <a:rPr lang="en-GB" sz="1400" i="1" dirty="0" err="1"/>
              <a:t>il</a:t>
            </a:r>
            <a:r>
              <a:rPr lang="en-GB" sz="1400" i="1" dirty="0"/>
              <a:t> </a:t>
            </a:r>
            <a:r>
              <a:rPr lang="en-GB" sz="1400" i="1" dirty="0" err="1"/>
              <a:t>mento</a:t>
            </a:r>
            <a:r>
              <a:rPr lang="en-GB" sz="1400" i="1" dirty="0"/>
              <a:t> </a:t>
            </a:r>
            <a:r>
              <a:rPr lang="en-GB" sz="1400" i="1" dirty="0" err="1"/>
              <a:t>può</a:t>
            </a:r>
            <a:r>
              <a:rPr lang="en-GB" sz="1400" i="1" dirty="0"/>
              <a:t> </a:t>
            </a:r>
            <a:r>
              <a:rPr lang="en-GB" sz="1400" i="1" dirty="0" err="1"/>
              <a:t>voler</a:t>
            </a:r>
            <a:r>
              <a:rPr lang="en-GB" sz="1400" i="1" dirty="0"/>
              <a:t> dire </a:t>
            </a:r>
            <a:r>
              <a:rPr lang="en-GB" sz="1400" i="1" dirty="0" err="1"/>
              <a:t>che</a:t>
            </a:r>
            <a:r>
              <a:rPr lang="en-GB" sz="1400" i="1" dirty="0"/>
              <a:t> </a:t>
            </a:r>
            <a:r>
              <a:rPr lang="en-GB" sz="1400" i="1" dirty="0" err="1"/>
              <a:t>sta</a:t>
            </a:r>
            <a:r>
              <a:rPr lang="en-GB" sz="1400" i="1" dirty="0"/>
              <a:t> </a:t>
            </a:r>
            <a:r>
              <a:rPr lang="en-GB" sz="1400" i="1" dirty="0" err="1"/>
              <a:t>valutando</a:t>
            </a:r>
            <a:endParaRPr lang="en-GB" sz="1400" i="1" dirty="0"/>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543550" y="1833372"/>
            <a:ext cx="3291840" cy="3048000"/>
          </a:xfrm>
          <a:prstGeom prst="rect">
            <a:avLst/>
          </a:prstGeom>
          <a:ln>
            <a:solidFill>
              <a:schemeClr val="bg1">
                <a:lumMod val="65000"/>
              </a:schemeClr>
            </a:solidFill>
          </a:ln>
        </p:spPr>
      </p:pic>
      <p:sp>
        <p:nvSpPr>
          <p:cNvPr id="12" name="Rectangle 11"/>
          <p:cNvSpPr/>
          <p:nvPr/>
        </p:nvSpPr>
        <p:spPr>
          <a:xfrm>
            <a:off x="5543550" y="4990445"/>
            <a:ext cx="3291840" cy="1169551"/>
          </a:xfrm>
          <a:prstGeom prst="rect">
            <a:avLst/>
          </a:prstGeom>
        </p:spPr>
        <p:txBody>
          <a:bodyPr wrap="square">
            <a:spAutoFit/>
          </a:bodyPr>
          <a:lstStyle/>
          <a:p>
            <a:pPr algn="ctr"/>
            <a:r>
              <a:rPr lang="en-GB" sz="1400" dirty="0" err="1"/>
              <a:t>Tiene</a:t>
            </a:r>
            <a:r>
              <a:rPr lang="en-GB" sz="1400" dirty="0"/>
              <a:t> le </a:t>
            </a:r>
            <a:r>
              <a:rPr lang="en-GB" sz="1400" dirty="0" err="1"/>
              <a:t>braccia</a:t>
            </a:r>
            <a:r>
              <a:rPr lang="en-GB" sz="1400" dirty="0"/>
              <a:t> </a:t>
            </a:r>
            <a:r>
              <a:rPr lang="en-GB" sz="1400" dirty="0" err="1"/>
              <a:t>aperte</a:t>
            </a:r>
            <a:endParaRPr lang="en-GB" sz="1400" dirty="0"/>
          </a:p>
          <a:p>
            <a:pPr algn="ctr"/>
            <a:endParaRPr lang="en-GB" sz="1400" dirty="0"/>
          </a:p>
          <a:p>
            <a:pPr algn="ctr"/>
            <a:r>
              <a:rPr lang="en-GB" sz="1400" dirty="0" err="1"/>
              <a:t>Tiene</a:t>
            </a:r>
            <a:r>
              <a:rPr lang="en-GB" sz="1400" dirty="0"/>
              <a:t> la </a:t>
            </a:r>
            <a:r>
              <a:rPr lang="en-GB" sz="1400" dirty="0" err="1"/>
              <a:t>testa</a:t>
            </a:r>
            <a:r>
              <a:rPr lang="en-GB" sz="1400" dirty="0"/>
              <a:t> </a:t>
            </a:r>
            <a:r>
              <a:rPr lang="en-GB" sz="1400" dirty="0" err="1"/>
              <a:t>inclinata</a:t>
            </a:r>
            <a:r>
              <a:rPr lang="en-GB" sz="1400" dirty="0"/>
              <a:t> in </a:t>
            </a:r>
            <a:r>
              <a:rPr lang="en-GB" sz="1400" dirty="0" err="1"/>
              <a:t>avanti</a:t>
            </a:r>
            <a:endParaRPr lang="en-GB" sz="1400" dirty="0"/>
          </a:p>
          <a:p>
            <a:pPr algn="ctr"/>
            <a:endParaRPr lang="en-GB" sz="1400" dirty="0"/>
          </a:p>
          <a:p>
            <a:pPr algn="ctr"/>
            <a:r>
              <a:rPr lang="en-GB" sz="1400" dirty="0" err="1"/>
              <a:t>Fa</a:t>
            </a:r>
            <a:r>
              <a:rPr lang="en-GB" sz="1400" dirty="0"/>
              <a:t> </a:t>
            </a:r>
            <a:r>
              <a:rPr lang="en-GB" sz="1400" dirty="0" err="1"/>
              <a:t>piccoli</a:t>
            </a:r>
            <a:r>
              <a:rPr lang="en-GB" sz="1400" dirty="0"/>
              <a:t> </a:t>
            </a:r>
            <a:r>
              <a:rPr lang="en-GB" sz="1400" dirty="0" err="1"/>
              <a:t>movimenti</a:t>
            </a:r>
            <a:r>
              <a:rPr lang="en-GB" sz="1400" dirty="0"/>
              <a:t> con la </a:t>
            </a:r>
            <a:r>
              <a:rPr lang="en-GB" sz="1400" dirty="0" err="1"/>
              <a:t>testa</a:t>
            </a:r>
            <a:endParaRPr lang="en-GB" sz="1400" dirty="0"/>
          </a:p>
        </p:txBody>
      </p:sp>
      <p:sp>
        <p:nvSpPr>
          <p:cNvPr id="13" name="Arc 12"/>
          <p:cNvSpPr/>
          <p:nvPr/>
        </p:nvSpPr>
        <p:spPr>
          <a:xfrm rot="10302163">
            <a:off x="6669387" y="1869695"/>
            <a:ext cx="1040167" cy="1753729"/>
          </a:xfrm>
          <a:prstGeom prst="arc">
            <a:avLst>
              <a:gd name="adj1" fmla="val 18226655"/>
              <a:gd name="adj2" fmla="val 0"/>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9157593" y="1833372"/>
            <a:ext cx="1895707" cy="3048000"/>
          </a:xfrm>
          <a:prstGeom prst="rect">
            <a:avLst/>
          </a:prstGeom>
          <a:noFill/>
          <a:ln>
            <a:solidFill>
              <a:schemeClr val="bg1">
                <a:lumMod val="65000"/>
              </a:schemeClr>
            </a:solidFill>
          </a:ln>
        </p:spPr>
      </p:pic>
      <p:sp>
        <p:nvSpPr>
          <p:cNvPr id="15" name="Rectangle 14"/>
          <p:cNvSpPr/>
          <p:nvPr/>
        </p:nvSpPr>
        <p:spPr>
          <a:xfrm>
            <a:off x="8888192" y="4997410"/>
            <a:ext cx="2676967" cy="1384995"/>
          </a:xfrm>
          <a:prstGeom prst="rect">
            <a:avLst/>
          </a:prstGeom>
        </p:spPr>
        <p:txBody>
          <a:bodyPr wrap="square">
            <a:spAutoFit/>
          </a:bodyPr>
          <a:lstStyle/>
          <a:p>
            <a:pPr algn="ctr"/>
            <a:r>
              <a:rPr lang="en-GB" sz="1400" dirty="0"/>
              <a:t>Se la persona </a:t>
            </a:r>
            <a:r>
              <a:rPr lang="en-GB" sz="1400" dirty="0" err="1"/>
              <a:t>si</a:t>
            </a:r>
            <a:r>
              <a:rPr lang="en-GB" sz="1400" dirty="0"/>
              <a:t> </a:t>
            </a:r>
            <a:r>
              <a:rPr lang="en-GB" sz="1400" dirty="0" err="1"/>
              <a:t>sbottona</a:t>
            </a:r>
            <a:r>
              <a:rPr lang="en-GB" sz="1400" dirty="0"/>
              <a:t> la </a:t>
            </a:r>
            <a:r>
              <a:rPr lang="en-GB" sz="1400" dirty="0" err="1"/>
              <a:t>giacca</a:t>
            </a:r>
            <a:r>
              <a:rPr lang="en-GB" sz="1400" dirty="0"/>
              <a:t> è un </a:t>
            </a:r>
            <a:r>
              <a:rPr lang="en-GB" sz="1400" dirty="0" err="1"/>
              <a:t>segno</a:t>
            </a:r>
            <a:r>
              <a:rPr lang="en-GB" sz="1400" dirty="0"/>
              <a:t> </a:t>
            </a:r>
            <a:r>
              <a:rPr lang="en-GB" sz="1400" dirty="0" err="1"/>
              <a:t>di</a:t>
            </a:r>
            <a:r>
              <a:rPr lang="en-GB" sz="1400" dirty="0"/>
              <a:t> </a:t>
            </a:r>
            <a:r>
              <a:rPr lang="en-GB" sz="1400" dirty="0" err="1"/>
              <a:t>cordialità</a:t>
            </a:r>
            <a:r>
              <a:rPr lang="en-GB" sz="1400" dirty="0"/>
              <a:t> e </a:t>
            </a:r>
            <a:r>
              <a:rPr lang="en-GB" sz="1400" dirty="0" err="1"/>
              <a:t>disponibilità</a:t>
            </a:r>
            <a:r>
              <a:rPr lang="en-GB" sz="1400" dirty="0"/>
              <a:t> a </a:t>
            </a:r>
            <a:r>
              <a:rPr lang="en-GB" sz="1400" dirty="0" err="1"/>
              <a:t>lavorare</a:t>
            </a:r>
            <a:r>
              <a:rPr lang="en-GB" sz="1400" dirty="0"/>
              <a:t> con </a:t>
            </a:r>
            <a:r>
              <a:rPr lang="en-GB" sz="1400" dirty="0" err="1"/>
              <a:t>te</a:t>
            </a:r>
            <a:endParaRPr lang="en-GB" sz="1400" dirty="0"/>
          </a:p>
          <a:p>
            <a:pPr algn="ctr"/>
            <a:endParaRPr lang="en-GB" sz="1400" dirty="0"/>
          </a:p>
          <a:p>
            <a:pPr algn="ctr"/>
            <a:r>
              <a:rPr lang="en-GB" sz="1400" dirty="0" err="1"/>
              <a:t>Tiene</a:t>
            </a:r>
            <a:r>
              <a:rPr lang="en-GB" sz="1400" dirty="0"/>
              <a:t> </a:t>
            </a:r>
            <a:r>
              <a:rPr lang="en-GB" sz="1400" dirty="0" err="1"/>
              <a:t>i</a:t>
            </a:r>
            <a:r>
              <a:rPr lang="en-GB" sz="1400" dirty="0"/>
              <a:t> </a:t>
            </a:r>
            <a:r>
              <a:rPr lang="en-GB" sz="1400" dirty="0" err="1"/>
              <a:t>piedi</a:t>
            </a:r>
            <a:r>
              <a:rPr lang="en-GB" sz="1400" dirty="0"/>
              <a:t> </a:t>
            </a:r>
            <a:r>
              <a:rPr lang="en-GB" sz="1400" dirty="0" err="1"/>
              <a:t>puntati</a:t>
            </a:r>
            <a:r>
              <a:rPr lang="en-GB" sz="1400" dirty="0"/>
              <a:t> verso </a:t>
            </a:r>
            <a:r>
              <a:rPr lang="en-GB" sz="1400" dirty="0" err="1"/>
              <a:t>di</a:t>
            </a:r>
            <a:r>
              <a:rPr lang="en-GB" sz="1400" dirty="0"/>
              <a:t> </a:t>
            </a:r>
            <a:r>
              <a:rPr lang="en-GB" sz="1400" dirty="0" err="1"/>
              <a:t>te</a:t>
            </a:r>
            <a:endParaRPr lang="en-GB" sz="1400" dirty="0"/>
          </a:p>
          <a:p>
            <a:pPr algn="ctr"/>
            <a:endParaRPr lang="en-GB" sz="1400" dirty="0"/>
          </a:p>
        </p:txBody>
      </p:sp>
      <p:pic>
        <p:nvPicPr>
          <p:cNvPr id="16" name="Picture 9"/>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
            <a:ext cx="12192000" cy="1030310"/>
          </a:xfrm>
          <a:prstGeom prst="rect">
            <a:avLst/>
          </a:prstGeom>
          <a:noFill/>
          <a:ln>
            <a:noFill/>
          </a:ln>
        </p:spPr>
      </p:pic>
      <p:pic>
        <p:nvPicPr>
          <p:cNvPr id="17" name="Bildobjekt 4">
            <a:extLst>
              <a:ext uri="{FF2B5EF4-FFF2-40B4-BE49-F238E27FC236}">
                <a16:creationId xmlns:a16="http://schemas.microsoft.com/office/drawing/2014/main" id="{3FC7AC6F-6CCD-4D0E-A9FD-631589BA96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86565" y="6078751"/>
            <a:ext cx="905435" cy="779249"/>
          </a:xfrm>
          <a:prstGeom prst="rect">
            <a:avLst/>
          </a:prstGeom>
        </p:spPr>
      </p:pic>
      <p:pic>
        <p:nvPicPr>
          <p:cNvPr id="18" name="Picture 3"/>
          <p:cNvPicPr/>
          <p:nvPr/>
        </p:nvPicPr>
        <p:blipFill>
          <a:blip r:embed="rId10">
            <a:extLst>
              <a:ext uri="{28A0092B-C50C-407E-A947-70E740481C1C}">
                <a14:useLocalDpi xmlns:a14="http://schemas.microsoft.com/office/drawing/2010/main" val="0"/>
              </a:ext>
            </a:extLst>
          </a:blip>
          <a:srcRect/>
          <a:stretch>
            <a:fillRect/>
          </a:stretch>
        </p:blipFill>
        <p:spPr bwMode="auto">
          <a:xfrm>
            <a:off x="73723" y="6394192"/>
            <a:ext cx="1476375" cy="419100"/>
          </a:xfrm>
          <a:prstGeom prst="rect">
            <a:avLst/>
          </a:prstGeom>
          <a:noFill/>
        </p:spPr>
      </p:pic>
    </p:spTree>
    <p:custDataLst>
      <p:tags r:id="rId1"/>
    </p:custDataLst>
    <p:extLst>
      <p:ext uri="{BB962C8B-B14F-4D97-AF65-F5344CB8AC3E}">
        <p14:creationId xmlns:p14="http://schemas.microsoft.com/office/powerpoint/2010/main" val="3113257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24128" y="818298"/>
            <a:ext cx="9720072" cy="1499616"/>
          </a:xfrm>
        </p:spPr>
        <p:txBody>
          <a:bodyPr>
            <a:normAutofit/>
          </a:bodyPr>
          <a:lstStyle/>
          <a:p>
            <a:r>
              <a:rPr lang="en-GB" sz="4000" dirty="0"/>
              <a:t>Chi </a:t>
            </a:r>
            <a:r>
              <a:rPr lang="en-GB" sz="4000" dirty="0" err="1"/>
              <a:t>pensi</a:t>
            </a:r>
            <a:r>
              <a:rPr lang="en-GB" sz="4000" dirty="0"/>
              <a:t> </a:t>
            </a:r>
            <a:r>
              <a:rPr lang="en-GB" sz="4000" dirty="0" err="1"/>
              <a:t>che</a:t>
            </a:r>
            <a:r>
              <a:rPr lang="en-GB" sz="4000" dirty="0"/>
              <a:t> </a:t>
            </a:r>
            <a:r>
              <a:rPr lang="en-GB" sz="4000" dirty="0" err="1"/>
              <a:t>sia</a:t>
            </a:r>
            <a:r>
              <a:rPr lang="en-GB" sz="4000" dirty="0"/>
              <a:t> </a:t>
            </a:r>
            <a:r>
              <a:rPr lang="en-GB" sz="4000" dirty="0" err="1"/>
              <a:t>interessato</a:t>
            </a:r>
            <a:r>
              <a:rPr lang="en-GB" sz="4000" dirty="0"/>
              <a:t> e chi </a:t>
            </a:r>
            <a:r>
              <a:rPr lang="en-GB" sz="4000" dirty="0" err="1"/>
              <a:t>sia</a:t>
            </a:r>
            <a:r>
              <a:rPr lang="en-GB" sz="4000" dirty="0"/>
              <a:t> </a:t>
            </a:r>
            <a:r>
              <a:rPr lang="en-GB" sz="4000" dirty="0" err="1"/>
              <a:t>annoiato</a:t>
            </a:r>
            <a:r>
              <a:rPr lang="en-GB" sz="4000" dirty="0"/>
              <a:t>?</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471229" y="2176269"/>
            <a:ext cx="1635945" cy="2999233"/>
          </a:xfrm>
          <a:prstGeom prst="rect">
            <a:avLst/>
          </a:prstGeom>
          <a:ln>
            <a:solidFill>
              <a:schemeClr val="bg1">
                <a:lumMod val="65000"/>
              </a:schemeClr>
            </a:solidFill>
          </a:ln>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14578" y="2212140"/>
            <a:ext cx="2042160" cy="2999233"/>
          </a:xfrm>
          <a:prstGeom prst="rect">
            <a:avLst/>
          </a:prstGeom>
          <a:ln>
            <a:solidFill>
              <a:schemeClr val="bg1">
                <a:lumMod val="65000"/>
              </a:schemeClr>
            </a:solidFill>
          </a:ln>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939459" y="2190186"/>
            <a:ext cx="1801437" cy="3048586"/>
          </a:xfrm>
          <a:prstGeom prst="rect">
            <a:avLst/>
          </a:prstGeom>
          <a:ln>
            <a:solidFill>
              <a:schemeClr val="bg1">
                <a:lumMod val="65000"/>
              </a:schemeClr>
            </a:solidFill>
          </a:ln>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t="-656"/>
          <a:stretch/>
        </p:blipFill>
        <p:spPr>
          <a:xfrm>
            <a:off x="3200538" y="2212138"/>
            <a:ext cx="1853184" cy="2999233"/>
          </a:xfrm>
          <a:prstGeom prst="rect">
            <a:avLst/>
          </a:prstGeom>
          <a:ln>
            <a:solidFill>
              <a:schemeClr val="bg1">
                <a:lumMod val="65000"/>
              </a:schemeClr>
            </a:solidFill>
          </a:ln>
        </p:spPr>
      </p:pic>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7571163" y="2184739"/>
            <a:ext cx="1904307" cy="3054033"/>
          </a:xfrm>
          <a:prstGeom prst="rect">
            <a:avLst/>
          </a:prstGeom>
          <a:ln>
            <a:solidFill>
              <a:schemeClr val="bg1">
                <a:lumMod val="65000"/>
              </a:schemeClr>
            </a:solidFill>
          </a:ln>
        </p:spPr>
      </p:pic>
      <p:sp>
        <p:nvSpPr>
          <p:cNvPr id="18" name="TextBox 17"/>
          <p:cNvSpPr txBox="1"/>
          <p:nvPr/>
        </p:nvSpPr>
        <p:spPr>
          <a:xfrm>
            <a:off x="1450467" y="5291381"/>
            <a:ext cx="770382" cy="461665"/>
          </a:xfrm>
          <a:prstGeom prst="rect">
            <a:avLst/>
          </a:prstGeom>
          <a:noFill/>
        </p:spPr>
        <p:txBody>
          <a:bodyPr wrap="square" rtlCol="0">
            <a:spAutoFit/>
          </a:bodyPr>
          <a:lstStyle/>
          <a:p>
            <a:r>
              <a:rPr lang="en-GB" sz="2400" dirty="0"/>
              <a:t>A</a:t>
            </a:r>
          </a:p>
        </p:txBody>
      </p:sp>
      <p:sp>
        <p:nvSpPr>
          <p:cNvPr id="19" name="TextBox 18"/>
          <p:cNvSpPr txBox="1"/>
          <p:nvPr/>
        </p:nvSpPr>
        <p:spPr>
          <a:xfrm>
            <a:off x="3923157" y="5255511"/>
            <a:ext cx="770382" cy="461665"/>
          </a:xfrm>
          <a:prstGeom prst="rect">
            <a:avLst/>
          </a:prstGeom>
          <a:noFill/>
        </p:spPr>
        <p:txBody>
          <a:bodyPr wrap="square" rtlCol="0">
            <a:spAutoFit/>
          </a:bodyPr>
          <a:lstStyle/>
          <a:p>
            <a:r>
              <a:rPr lang="en-GB" sz="2400" dirty="0"/>
              <a:t>B</a:t>
            </a:r>
          </a:p>
        </p:txBody>
      </p:sp>
      <p:sp>
        <p:nvSpPr>
          <p:cNvPr id="20" name="TextBox 19"/>
          <p:cNvSpPr txBox="1"/>
          <p:nvPr/>
        </p:nvSpPr>
        <p:spPr>
          <a:xfrm>
            <a:off x="6129147" y="5255511"/>
            <a:ext cx="770382" cy="461665"/>
          </a:xfrm>
          <a:prstGeom prst="rect">
            <a:avLst/>
          </a:prstGeom>
          <a:noFill/>
        </p:spPr>
        <p:txBody>
          <a:bodyPr wrap="square" rtlCol="0">
            <a:spAutoFit/>
          </a:bodyPr>
          <a:lstStyle/>
          <a:p>
            <a:r>
              <a:rPr lang="en-GB" sz="2400" dirty="0"/>
              <a:t>C</a:t>
            </a:r>
          </a:p>
        </p:txBody>
      </p:sp>
      <p:sp>
        <p:nvSpPr>
          <p:cNvPr id="21" name="TextBox 20"/>
          <p:cNvSpPr txBox="1"/>
          <p:nvPr/>
        </p:nvSpPr>
        <p:spPr>
          <a:xfrm>
            <a:off x="8335137" y="5255511"/>
            <a:ext cx="770382" cy="461665"/>
          </a:xfrm>
          <a:prstGeom prst="rect">
            <a:avLst/>
          </a:prstGeom>
          <a:noFill/>
        </p:spPr>
        <p:txBody>
          <a:bodyPr wrap="square" rtlCol="0">
            <a:spAutoFit/>
          </a:bodyPr>
          <a:lstStyle/>
          <a:p>
            <a:r>
              <a:rPr lang="en-GB" sz="2400" dirty="0"/>
              <a:t>D</a:t>
            </a:r>
          </a:p>
        </p:txBody>
      </p:sp>
      <p:sp>
        <p:nvSpPr>
          <p:cNvPr id="22" name="TextBox 21"/>
          <p:cNvSpPr txBox="1"/>
          <p:nvPr/>
        </p:nvSpPr>
        <p:spPr>
          <a:xfrm>
            <a:off x="10690479" y="5238772"/>
            <a:ext cx="770382" cy="461665"/>
          </a:xfrm>
          <a:prstGeom prst="rect">
            <a:avLst/>
          </a:prstGeom>
          <a:noFill/>
        </p:spPr>
        <p:txBody>
          <a:bodyPr wrap="square" rtlCol="0">
            <a:spAutoFit/>
          </a:bodyPr>
          <a:lstStyle/>
          <a:p>
            <a:r>
              <a:rPr lang="en-GB" sz="2400" dirty="0"/>
              <a:t>E</a:t>
            </a:r>
          </a:p>
        </p:txBody>
      </p:sp>
      <p:grpSp>
        <p:nvGrpSpPr>
          <p:cNvPr id="28" name="Group 27"/>
          <p:cNvGrpSpPr/>
          <p:nvPr/>
        </p:nvGrpSpPr>
        <p:grpSpPr>
          <a:xfrm>
            <a:off x="2264757" y="4556525"/>
            <a:ext cx="9526865" cy="698986"/>
            <a:chOff x="2264757" y="4556525"/>
            <a:chExt cx="9526865" cy="698986"/>
          </a:xfrm>
        </p:grpSpPr>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78905" y="4600665"/>
              <a:ext cx="679396" cy="654846"/>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0675" y="4556525"/>
              <a:ext cx="679396" cy="654846"/>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64757" y="4600716"/>
              <a:ext cx="507891" cy="574786"/>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20132" y="4640695"/>
              <a:ext cx="507891" cy="574786"/>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83731" y="4680725"/>
              <a:ext cx="507891" cy="574786"/>
            </a:xfrm>
            <a:prstGeom prst="rect">
              <a:avLst/>
            </a:prstGeom>
          </p:spPr>
        </p:pic>
      </p:grpSp>
      <p:pic>
        <p:nvPicPr>
          <p:cNvPr id="29" name="Picture 9"/>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1"/>
            <a:ext cx="12192000" cy="1030310"/>
          </a:xfrm>
          <a:prstGeom prst="rect">
            <a:avLst/>
          </a:prstGeom>
          <a:noFill/>
          <a:ln>
            <a:noFill/>
          </a:ln>
        </p:spPr>
      </p:pic>
      <p:pic>
        <p:nvPicPr>
          <p:cNvPr id="30" name="Bildobjekt 4">
            <a:extLst>
              <a:ext uri="{FF2B5EF4-FFF2-40B4-BE49-F238E27FC236}">
                <a16:creationId xmlns:a16="http://schemas.microsoft.com/office/drawing/2014/main" id="{3FC7AC6F-6CCD-4D0E-A9FD-631589BA96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11679" y="6014301"/>
            <a:ext cx="980321" cy="843699"/>
          </a:xfrm>
          <a:prstGeom prst="rect">
            <a:avLst/>
          </a:prstGeom>
        </p:spPr>
      </p:pic>
      <p:pic>
        <p:nvPicPr>
          <p:cNvPr id="31" name="Picture 3"/>
          <p:cNvPicPr/>
          <p:nvPr/>
        </p:nvPicPr>
        <p:blipFill>
          <a:blip r:embed="rId13">
            <a:extLst>
              <a:ext uri="{28A0092B-C50C-407E-A947-70E740481C1C}">
                <a14:useLocalDpi xmlns:a14="http://schemas.microsoft.com/office/drawing/2010/main" val="0"/>
              </a:ext>
            </a:extLst>
          </a:blip>
          <a:srcRect/>
          <a:stretch>
            <a:fillRect/>
          </a:stretch>
        </p:blipFill>
        <p:spPr bwMode="auto">
          <a:xfrm>
            <a:off x="305001" y="6261154"/>
            <a:ext cx="1476375" cy="419100"/>
          </a:xfrm>
          <a:prstGeom prst="rect">
            <a:avLst/>
          </a:prstGeom>
          <a:noFill/>
        </p:spPr>
      </p:pic>
    </p:spTree>
    <p:custDataLst>
      <p:tags r:id="rId1"/>
    </p:custDataLst>
    <p:extLst>
      <p:ext uri="{BB962C8B-B14F-4D97-AF65-F5344CB8AC3E}">
        <p14:creationId xmlns:p14="http://schemas.microsoft.com/office/powerpoint/2010/main" val="29352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INTEGRAL" val="JptKkINP"/>
  <p:tag name="ARTICULATE_PROJECT_OPEN" val="0"/>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1353</TotalTime>
  <Words>2317</Words>
  <Application>Microsoft Office PowerPoint</Application>
  <PresentationFormat>Widescreen</PresentationFormat>
  <Paragraphs>319</Paragraphs>
  <Slides>26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Century Gothic</vt:lpstr>
      <vt:lpstr>Times New Roman</vt:lpstr>
      <vt:lpstr>Tw Cen MT</vt:lpstr>
      <vt:lpstr>Tw Cen MT Condensed</vt:lpstr>
      <vt:lpstr>Wingdings 3</vt:lpstr>
      <vt:lpstr>Integral</vt:lpstr>
      <vt:lpstr>Linguaggio del corpo E  dare un’immagine positiva</vt:lpstr>
      <vt:lpstr>Obiettivi</vt:lpstr>
      <vt:lpstr>Il potere del linguaggio del corpo</vt:lpstr>
      <vt:lpstr>Il potere del linguaggio del corpo</vt:lpstr>
      <vt:lpstr>I 3 cervelli</vt:lpstr>
      <vt:lpstr>Il Ruolo del nostro cervello preistorico</vt:lpstr>
      <vt:lpstr>Elementi del linguaggio del corpo</vt:lpstr>
      <vt:lpstr>Capire se qualcuno è interessato a te</vt:lpstr>
      <vt:lpstr>Chi pensi che sia interessato e chi sia annoiato?</vt:lpstr>
      <vt:lpstr>Segni di frustrazione</vt:lpstr>
      <vt:lpstr>Segni di difesa</vt:lpstr>
      <vt:lpstr>Segni di esaltazione E Interesse</vt:lpstr>
      <vt:lpstr>INDICi di fiducia in se stessi, autorità &amp; POtERe</vt:lpstr>
      <vt:lpstr>Segni di nervosismo e tensione</vt:lpstr>
      <vt:lpstr>Scoprire se qualcuno sta mentendo</vt:lpstr>
      <vt:lpstr>Quando si dice una bugia</vt:lpstr>
      <vt:lpstr>Occhi che mentono</vt:lpstr>
      <vt:lpstr>Gesti del linguaggio del corpo</vt:lpstr>
      <vt:lpstr>Costruire relazioni</vt:lpstr>
      <vt:lpstr>Costruire relazioni</vt:lpstr>
      <vt:lpstr>MIRRORING</vt:lpstr>
      <vt:lpstr>MIRRORING</vt:lpstr>
      <vt:lpstr>Dare un’immagine positiva di sé e presentare il proprio brand personale</vt:lpstr>
      <vt:lpstr>Consigli su come dare una buona impressione ai colloqui di lavoro</vt:lpstr>
      <vt:lpstr>Consigli su come dare una buona impressione ai colloqui di lavoro –  essere appropriati</vt:lpstr>
      <vt:lpstr>Consigli su come dare una buona impressione ai colloqui di lavoro-bella presenza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David Powell</dc:creator>
  <cp:lastModifiedBy>Pete Stevens</cp:lastModifiedBy>
  <cp:revision>125</cp:revision>
  <dcterms:created xsi:type="dcterms:W3CDTF">2017-12-19T15:29:47Z</dcterms:created>
  <dcterms:modified xsi:type="dcterms:W3CDTF">2018-07-17T01:41:54Z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764A306A-EE9E-483F-9388-D494C5A6E4F8</vt:lpwstr>
  </property>
  <property fmtid="{D5CDD505-2E9C-101B-9397-08002B2CF9AE}" pid="3" name="ArticulatePath">
    <vt:lpwstr>Migreat ppt TEMPLATE</vt:lpwstr>
  </property>
</Properties>
</file>